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6"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66" r:id="rId4"/>
  </p:sldMasterIdLst>
  <p:notesMasterIdLst>
    <p:notesMasterId r:id="rId5"/>
  </p:notesMasterIdLst>
  <p:handoutMasterIdLst>
    <p:handoutMasterId r:id="rId6"/>
  </p:handoutMasterIdLst>
  <p:sldIdLst>
    <p:sldId id="256" r:id="rId12"/>
    <p:sldId id="257" r:id="rId13"/>
    <p:sldId id="258" r:id="rId14"/>
    <p:sldId id="259" r:id="rId15"/>
    <p:sldId id="260" r:id="rId16"/>
    <p:sldId id="261" r:id="rId17"/>
    <p:sldId id="262" r:id="rId18"/>
    <p:sldId id="263" r:id="rId19"/>
    <p:sldId id="264" r:id="rId20"/>
    <p:sldId id="265"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 id="280" r:id="rId36"/>
    <p:sldId id="281" r:id="rId37"/>
    <p:sldId id="282" r:id="rId38"/>
    <p:sldId id="283" r:id="rId39"/>
    <p:sldId id="284" r:id="rId40"/>
    <p:sldId id="285" r:id="rId41"/>
    <p:sldId id="286" r:id="rId42"/>
    <p:sldId id="287" r:id="rId43"/>
    <p:sldId id="288" r:id="rId44"/>
    <p:sldId id="289" r:id="rId45"/>
    <p:sldId id="290" r:id="rId46"/>
    <p:sldId id="291" r:id="rId47"/>
    <p:sldId id="292" r:id="rId48"/>
    <p:sldId id="293" r:id="rId49"/>
    <p:sldId id="294" r:id="rId50"/>
    <p:sldId id="295" r:id="rId51"/>
    <p:sldId id="296" r:id="rId52"/>
    <p:sldId id="297" r:id="rId53"/>
    <p:sldId id="298" r:id="rId54"/>
    <p:sldId id="299" r:id="rId55"/>
    <p:sldId id="300" r:id="rId56"/>
    <p:sldId id="301" r:id="rId57"/>
    <p:sldId id="302" r:id="rId58"/>
    <p:sldId id="303" r:id="rId59"/>
    <p:sldId id="304" r:id="rId60"/>
    <p:sldId id="305" r:id="rId61"/>
    <p:sldId id="306" r:id="rId62"/>
    <p:sldId id="307" r:id="rId63"/>
    <p:sldId id="308" r:id="rId64"/>
    <p:sldId id="309" r:id="rId65"/>
    <p:sldId id="310" r:id="rId66"/>
    <p:sldId id="311" r:id="rId67"/>
    <p:sldId id="312" r:id="rId68"/>
    <p:sldId id="313" r:id="rId6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28"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151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FD0F851-EC5A-4D38-B0AD-8093EC10F338}">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4983" autoAdjust="0"/>
    <p:restoredTop sz="96012" autoAdjust="0"/>
  </p:normalViewPr>
  <p:slideViewPr>
    <p:cSldViewPr snapToGrid="0">
      <p:cViewPr varScale="1">
        <p:scale>
          <a:sx n="118" d="100"/>
          <a:sy n="118" d="100"/>
        </p:scale>
        <p:origin x="496" y="208"/>
      </p:cViewPr>
      <p:guideLst>
        <p:guide orient="horz" pos="2928"/>
        <p:guide pos="3840"/>
      </p:guideLst>
    </p:cSldViewPr>
  </p:slideViewPr>
  <p:outlineViewPr>
    <p:cViewPr>
      <p:scale>
        <a:sx n="33" d="100"/>
        <a:sy n="33" d="100"/>
      </p:scale>
      <p:origin x="0" y="-5184"/>
    </p:cViewPr>
  </p:outlineViewPr>
  <p:notesTextViewPr>
    <p:cViewPr>
      <p:scale>
        <a:sx n="1" d="1"/>
        <a:sy n="1" d="1"/>
      </p:scale>
      <p:origin x="0" y="0"/>
    </p:cViewPr>
  </p:notesTextViewPr>
  <p:sorterViewPr>
    <p:cViewPr>
      <p:scale>
        <a:sx n="100" d="100"/>
        <a:sy n="100" d="100"/>
      </p:scale>
      <p:origin x="0" y="-5933"/>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microsoft.com/office/2018/10/relationships/authors" Target="authors.xml"/><Relationship Id="rId12" Type="http://schemas.openxmlformats.org/officeDocument/2006/relationships/slide" Target="slides/slide1.xml"/><Relationship Id="rId13" Type="http://schemas.openxmlformats.org/officeDocument/2006/relationships/slide" Target="slides/slide2.xml"/><Relationship Id="rId14" Type="http://schemas.openxmlformats.org/officeDocument/2006/relationships/slide" Target="slides/slide3.xml"/><Relationship Id="rId15" Type="http://schemas.openxmlformats.org/officeDocument/2006/relationships/slide" Target="slides/slide4.xml"/><Relationship Id="rId16" Type="http://schemas.openxmlformats.org/officeDocument/2006/relationships/slide" Target="slides/slide5.xml"/><Relationship Id="rId17" Type="http://schemas.openxmlformats.org/officeDocument/2006/relationships/slide" Target="slides/slide6.xml"/><Relationship Id="rId18" Type="http://schemas.openxmlformats.org/officeDocument/2006/relationships/slide" Target="slides/slide7.xml"/><Relationship Id="rId19" Type="http://schemas.openxmlformats.org/officeDocument/2006/relationships/slide" Target="slides/slide8.xml"/><Relationship Id="rId20" Type="http://schemas.openxmlformats.org/officeDocument/2006/relationships/slide" Target="slides/slide9.xml"/><Relationship Id="rId21" Type="http://schemas.openxmlformats.org/officeDocument/2006/relationships/slide" Target="slides/slide10.xml"/><Relationship Id="rId22" Type="http://schemas.openxmlformats.org/officeDocument/2006/relationships/slide" Target="slides/slide11.xml"/><Relationship Id="rId23" Type="http://schemas.openxmlformats.org/officeDocument/2006/relationships/slide" Target="slides/slide12.xml"/><Relationship Id="rId24" Type="http://schemas.openxmlformats.org/officeDocument/2006/relationships/slide" Target="slides/slide13.xml"/><Relationship Id="rId25" Type="http://schemas.openxmlformats.org/officeDocument/2006/relationships/slide" Target="slides/slide14.xml"/><Relationship Id="rId26" Type="http://schemas.openxmlformats.org/officeDocument/2006/relationships/slide" Target="slides/slide15.xml"/><Relationship Id="rId27" Type="http://schemas.openxmlformats.org/officeDocument/2006/relationships/slide" Target="slides/slide16.xml"/><Relationship Id="rId28" Type="http://schemas.openxmlformats.org/officeDocument/2006/relationships/slide" Target="slides/slide17.xml"/><Relationship Id="rId29" Type="http://schemas.openxmlformats.org/officeDocument/2006/relationships/slide" Target="slides/slide18.xml"/><Relationship Id="rId30" Type="http://schemas.openxmlformats.org/officeDocument/2006/relationships/slide" Target="slides/slide19.xml"/><Relationship Id="rId31" Type="http://schemas.openxmlformats.org/officeDocument/2006/relationships/slide" Target="slides/slide20.xml"/><Relationship Id="rId32" Type="http://schemas.openxmlformats.org/officeDocument/2006/relationships/slide" Target="slides/slide21.xml"/><Relationship Id="rId33" Type="http://schemas.openxmlformats.org/officeDocument/2006/relationships/slide" Target="slides/slide22.xml"/><Relationship Id="rId34" Type="http://schemas.openxmlformats.org/officeDocument/2006/relationships/slide" Target="slides/slide23.xml"/><Relationship Id="rId35" Type="http://schemas.openxmlformats.org/officeDocument/2006/relationships/slide" Target="slides/slide24.xml"/><Relationship Id="rId36" Type="http://schemas.openxmlformats.org/officeDocument/2006/relationships/slide" Target="slides/slide25.xml"/><Relationship Id="rId37" Type="http://schemas.openxmlformats.org/officeDocument/2006/relationships/slide" Target="slides/slide26.xml"/><Relationship Id="rId38" Type="http://schemas.openxmlformats.org/officeDocument/2006/relationships/slide" Target="slides/slide27.xml"/><Relationship Id="rId39" Type="http://schemas.openxmlformats.org/officeDocument/2006/relationships/slide" Target="slides/slide28.xml"/><Relationship Id="rId40" Type="http://schemas.openxmlformats.org/officeDocument/2006/relationships/slide" Target="slides/slide29.xml"/><Relationship Id="rId41" Type="http://schemas.openxmlformats.org/officeDocument/2006/relationships/slide" Target="slides/slide30.xml"/><Relationship Id="rId42" Type="http://schemas.openxmlformats.org/officeDocument/2006/relationships/slide" Target="slides/slide31.xml"/><Relationship Id="rId43" Type="http://schemas.openxmlformats.org/officeDocument/2006/relationships/slide" Target="slides/slide32.xml"/><Relationship Id="rId44" Type="http://schemas.openxmlformats.org/officeDocument/2006/relationships/slide" Target="slides/slide33.xml"/><Relationship Id="rId45" Type="http://schemas.openxmlformats.org/officeDocument/2006/relationships/slide" Target="slides/slide34.xml"/><Relationship Id="rId46" Type="http://schemas.openxmlformats.org/officeDocument/2006/relationships/slide" Target="slides/slide35.xml"/><Relationship Id="rId47" Type="http://schemas.openxmlformats.org/officeDocument/2006/relationships/slide" Target="slides/slide36.xml"/><Relationship Id="rId48" Type="http://schemas.openxmlformats.org/officeDocument/2006/relationships/slide" Target="slides/slide37.xml"/><Relationship Id="rId49" Type="http://schemas.openxmlformats.org/officeDocument/2006/relationships/slide" Target="slides/slide38.xml"/><Relationship Id="rId50" Type="http://schemas.openxmlformats.org/officeDocument/2006/relationships/slide" Target="slides/slide39.xml"/><Relationship Id="rId51" Type="http://schemas.openxmlformats.org/officeDocument/2006/relationships/slide" Target="slides/slide40.xml"/><Relationship Id="rId52" Type="http://schemas.openxmlformats.org/officeDocument/2006/relationships/slide" Target="slides/slide41.xml"/><Relationship Id="rId53" Type="http://schemas.openxmlformats.org/officeDocument/2006/relationships/slide" Target="slides/slide42.xml"/><Relationship Id="rId54" Type="http://schemas.openxmlformats.org/officeDocument/2006/relationships/slide" Target="slides/slide43.xml"/><Relationship Id="rId55" Type="http://schemas.openxmlformats.org/officeDocument/2006/relationships/slide" Target="slides/slide44.xml"/><Relationship Id="rId56" Type="http://schemas.openxmlformats.org/officeDocument/2006/relationships/slide" Target="slides/slide45.xml"/><Relationship Id="rId57" Type="http://schemas.openxmlformats.org/officeDocument/2006/relationships/slide" Target="slides/slide46.xml"/><Relationship Id="rId58" Type="http://schemas.openxmlformats.org/officeDocument/2006/relationships/slide" Target="slides/slide47.xml"/><Relationship Id="rId59" Type="http://schemas.openxmlformats.org/officeDocument/2006/relationships/slide" Target="slides/slide48.xml"/><Relationship Id="rId60" Type="http://schemas.openxmlformats.org/officeDocument/2006/relationships/slide" Target="slides/slide49.xml"/><Relationship Id="rId61" Type="http://schemas.openxmlformats.org/officeDocument/2006/relationships/slide" Target="slides/slide50.xml"/><Relationship Id="rId62" Type="http://schemas.openxmlformats.org/officeDocument/2006/relationships/slide" Target="slides/slide51.xml"/><Relationship Id="rId63" Type="http://schemas.openxmlformats.org/officeDocument/2006/relationships/slide" Target="slides/slide52.xml"/><Relationship Id="rId64" Type="http://schemas.openxmlformats.org/officeDocument/2006/relationships/slide" Target="slides/slide53.xml"/><Relationship Id="rId65" Type="http://schemas.openxmlformats.org/officeDocument/2006/relationships/slide" Target="slides/slide54.xml"/><Relationship Id="rId66" Type="http://schemas.openxmlformats.org/officeDocument/2006/relationships/slide" Target="slides/slide55.xml"/><Relationship Id="rId67" Type="http://schemas.openxmlformats.org/officeDocument/2006/relationships/slide" Target="slides/slide56.xml"/><Relationship Id="rId68" Type="http://schemas.openxmlformats.org/officeDocument/2006/relationships/slide" Target="slides/slide57.xml"/><Relationship Id="rId69" Type="http://schemas.openxmlformats.org/officeDocument/2006/relationships/slide" Target="slides/slide5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B022A2D-42FA-4553-8772-8DAE87B7695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FDD895D-FAE0-4BCC-A867-FF4B70D9BF7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568A188-91E3-4091-B70E-E1E6D807C522}" type="datetimeFigureOut">
              <a:rPr lang="en-US" smtClean="0"/>
              <a:t>7/29/24</a:t>
            </a:fld>
            <a:endParaRPr lang="en-US" dirty="0"/>
          </a:p>
        </p:txBody>
      </p:sp>
      <p:sp>
        <p:nvSpPr>
          <p:cNvPr id="4" name="Footer Placeholder 3">
            <a:extLst>
              <a:ext uri="{FF2B5EF4-FFF2-40B4-BE49-F238E27FC236}">
                <a16:creationId xmlns:a16="http://schemas.microsoft.com/office/drawing/2014/main" id="{4C4706EC-595E-4FD0-9EC4-968864CC93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F699D8E-A980-43D3-BFB9-0812FFA36AB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4EE72E-E5A5-44ED-A736-DB8D8EE9B4C6}" type="slidenum">
              <a:rPr lang="en-US" smtClean="0"/>
              <a:t>‹#›</a:t>
            </a:fld>
            <a:endParaRPr lang="en-US" dirty="0"/>
          </a:p>
        </p:txBody>
      </p:sp>
    </p:spTree>
    <p:extLst>
      <p:ext uri="{BB962C8B-B14F-4D97-AF65-F5344CB8AC3E}">
        <p14:creationId xmlns:p14="http://schemas.microsoft.com/office/powerpoint/2010/main" val="394617412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C02412-B176-4E06-823F-C66FEB3E21FB}" type="datetimeFigureOut">
              <a:rPr lang="en-US" smtClean="0"/>
              <a:t>7/29/24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942FC2-A162-47B3-989B-571A62414964}" type="slidenum">
              <a:rPr lang="en-US" smtClean="0"/>
              <a:t>‹#›</a:t>
            </a:fld>
            <a:endParaRPr lang="en-US" dirty="0"/>
          </a:p>
        </p:txBody>
      </p:sp>
    </p:spTree>
    <p:extLst>
      <p:ext uri="{BB962C8B-B14F-4D97-AF65-F5344CB8AC3E}">
        <p14:creationId xmlns:p14="http://schemas.microsoft.com/office/powerpoint/2010/main" val="38913277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1">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F982E0B2-AA9C-441C-A08E-A9DF9CF12116}"/>
              </a:ext>
              <a:ext uri="{C183D7F6-B498-43B3-948B-1728B52AA6E4}">
                <adec:decorative xmlns:adec="http://schemas.microsoft.com/office/drawing/2017/decorative" val="1"/>
              </a:ext>
            </a:extLst>
          </p:cNvPr>
          <p:cNvGrpSpPr/>
          <p:nvPr userDrawn="1"/>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6343253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6745F42-F11E-4295-BA16-71120E66B951}"/>
              </a:ext>
              <a:ext uri="{C183D7F6-B498-43B3-948B-1728B52AA6E4}">
                <adec:decorative xmlns:adec="http://schemas.microsoft.com/office/drawing/2017/decorative" val="1"/>
              </a:ext>
            </a:extLst>
          </p:cNvPr>
          <p:cNvSpPr/>
          <p:nvPr userDrawn="1"/>
        </p:nvSpPr>
        <p:spPr>
          <a:xfrm>
            <a:off x="0" y="2980706"/>
            <a:ext cx="12192000" cy="3877293"/>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30000"/>
                </a:prstClr>
              </a:solidFill>
              <a:effectLst/>
              <a:uLnTx/>
              <a:uFillTx/>
              <a:latin typeface="Avenir Next LT Pro Light"/>
              <a:ea typeface="+mn-ea"/>
              <a:cs typeface="+mn-cs"/>
            </a:endParaRPr>
          </a:p>
        </p:txBody>
      </p:sp>
      <p:sp>
        <p:nvSpPr>
          <p:cNvPr id="7" name="Title 1">
            <a:extLst>
              <a:ext uri="{FF2B5EF4-FFF2-40B4-BE49-F238E27FC236}">
                <a16:creationId xmlns:a16="http://schemas.microsoft.com/office/drawing/2014/main" id="{3036F7FC-6006-4472-BC70-30C283ABC126}"/>
              </a:ext>
            </a:extLst>
          </p:cNvPr>
          <p:cNvSpPr>
            <a:spLocks noGrp="1"/>
          </p:cNvSpPr>
          <p:nvPr>
            <p:ph type="title" hasCustomPrompt="1"/>
          </p:nvPr>
        </p:nvSpPr>
        <p:spPr>
          <a:xfrm>
            <a:off x="540988" y="540000"/>
            <a:ext cx="3884962" cy="2011680"/>
          </a:xfrm>
          <a:prstGeom prst="rect">
            <a:avLst/>
          </a:prstGeom>
        </p:spPr>
        <p:txBody>
          <a:bodyPr anchor="ctr" anchorCtr="0"/>
          <a:lstStyle>
            <a:lvl1pPr algn="ctr">
              <a:defRPr/>
            </a:lvl1pPr>
          </a:lstStyle>
          <a:p>
            <a:pPr algn="ctr"/>
            <a:r>
              <a:rPr lang="en-US" dirty="0"/>
              <a:t>Click to add title</a:t>
            </a:r>
          </a:p>
        </p:txBody>
      </p:sp>
      <p:cxnSp>
        <p:nvCxnSpPr>
          <p:cNvPr id="8" name="Straight Connector 7">
            <a:extLst>
              <a:ext uri="{FF2B5EF4-FFF2-40B4-BE49-F238E27FC236}">
                <a16:creationId xmlns:a16="http://schemas.microsoft.com/office/drawing/2014/main" id="{3265A73B-104E-43C7-BBEC-C2B3D52E1C21}"/>
              </a:ext>
              <a:ext uri="{C183D7F6-B498-43B3-948B-1728B52AA6E4}">
                <adec:decorative xmlns:adec="http://schemas.microsoft.com/office/drawing/2017/decorative" val="1"/>
              </a:ext>
            </a:extLst>
          </p:cNvPr>
          <p:cNvCxnSpPr>
            <a:cxnSpLocks/>
          </p:cNvCxnSpPr>
          <p:nvPr userDrawn="1"/>
        </p:nvCxnSpPr>
        <p:spPr>
          <a:xfrm rot="5400000">
            <a:off x="4714750" y="1545840"/>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8FE0F1ED-567A-464B-A7AB-53B58F510B08}"/>
              </a:ext>
            </a:extLst>
          </p:cNvPr>
          <p:cNvSpPr>
            <a:spLocks noGrp="1"/>
          </p:cNvSpPr>
          <p:nvPr>
            <p:ph idx="1" hasCustomPrompt="1"/>
          </p:nvPr>
        </p:nvSpPr>
        <p:spPr>
          <a:xfrm>
            <a:off x="5543552" y="540000"/>
            <a:ext cx="6107460" cy="2011680"/>
          </a:xfrm>
          <a:prstGeom prst="rect">
            <a:avLst/>
          </a:prstGeom>
        </p:spPr>
        <p:txBody>
          <a:bodyPr anchor="ctr">
            <a:normAutofit/>
          </a:bodyPr>
          <a:lstStyle>
            <a:lvl1pPr marL="0" indent="0" algn="l">
              <a:lnSpc>
                <a:spcPct val="100000"/>
              </a:lnSpc>
              <a:buNone/>
              <a:defRPr sz="1800"/>
            </a:lvl1pPr>
            <a:lvl2pPr>
              <a:defRPr sz="1800"/>
            </a:lvl2pPr>
            <a:lvl3pPr marL="720000" indent="0">
              <a:buNone/>
              <a:defRPr sz="1800"/>
            </a:lvl3pPr>
            <a:lvl4pPr>
              <a:defRPr sz="1800"/>
            </a:lvl4pPr>
            <a:lvl5pPr marL="14400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4" name="Table Placeholder 3">
            <a:extLst>
              <a:ext uri="{FF2B5EF4-FFF2-40B4-BE49-F238E27FC236}">
                <a16:creationId xmlns:a16="http://schemas.microsoft.com/office/drawing/2014/main" id="{EBDB4AB8-A251-1D19-89FE-D1E389DC72CE}"/>
              </a:ext>
            </a:extLst>
          </p:cNvPr>
          <p:cNvSpPr>
            <a:spLocks noGrp="1"/>
          </p:cNvSpPr>
          <p:nvPr>
            <p:ph type="tbl" sz="quarter" idx="13" hasCustomPrompt="1"/>
          </p:nvPr>
        </p:nvSpPr>
        <p:spPr>
          <a:xfrm>
            <a:off x="540988" y="3487738"/>
            <a:ext cx="11110023" cy="2486025"/>
          </a:xfrm>
          <a:prstGeom prst="rect">
            <a:avLst/>
          </a:prstGeom>
        </p:spPr>
        <p:txBody>
          <a:bodyPr/>
          <a:lstStyle>
            <a:lvl1pPr>
              <a:defRPr/>
            </a:lvl1pPr>
          </a:lstStyle>
          <a:p>
            <a:r>
              <a:rPr lang="en-US" dirty="0"/>
              <a:t>Click icon to insert table</a:t>
            </a:r>
          </a:p>
        </p:txBody>
      </p:sp>
      <p:sp>
        <p:nvSpPr>
          <p:cNvPr id="15" name="Date Placeholder 3">
            <a:extLst>
              <a:ext uri="{FF2B5EF4-FFF2-40B4-BE49-F238E27FC236}">
                <a16:creationId xmlns:a16="http://schemas.microsoft.com/office/drawing/2014/main" id="{F23808ED-A697-419E-B2B9-925BC80462D9}"/>
              </a:ext>
            </a:extLst>
          </p:cNvPr>
          <p:cNvSpPr>
            <a:spLocks noGrp="1"/>
          </p:cNvSpPr>
          <p:nvPr>
            <p:ph type="dt" sz="half" idx="10"/>
          </p:nvPr>
        </p:nvSpPr>
        <p:spPr>
          <a:xfrm>
            <a:off x="541338" y="6401999"/>
            <a:ext cx="2206625" cy="369332"/>
          </a:xfrm>
          <a:prstGeom prst="rect">
            <a:avLst/>
          </a:prstGeo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6" name="Footer Placeholder 4">
            <a:extLst>
              <a:ext uri="{FF2B5EF4-FFF2-40B4-BE49-F238E27FC236}">
                <a16:creationId xmlns:a16="http://schemas.microsoft.com/office/drawing/2014/main" id="{82CBC00E-8DBE-41F7-B5EC-A273F7184936}"/>
              </a:ext>
            </a:extLst>
          </p:cNvPr>
          <p:cNvSpPr>
            <a:spLocks noGrp="1"/>
          </p:cNvSpPr>
          <p:nvPr>
            <p:ph type="ftr" sz="quarter" idx="11"/>
          </p:nvPr>
        </p:nvSpPr>
        <p:spPr>
          <a:xfrm>
            <a:off x="3308350" y="6401999"/>
            <a:ext cx="5575300" cy="369332"/>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7" name="Slide Number Placeholder 5">
            <a:extLst>
              <a:ext uri="{FF2B5EF4-FFF2-40B4-BE49-F238E27FC236}">
                <a16:creationId xmlns:a16="http://schemas.microsoft.com/office/drawing/2014/main" id="{EC8BA04E-DB40-4D07-9B73-37122A902296}"/>
              </a:ext>
            </a:extLst>
          </p:cNvPr>
          <p:cNvSpPr>
            <a:spLocks noGrp="1"/>
          </p:cNvSpPr>
          <p:nvPr>
            <p:ph type="sldNum" sz="quarter" idx="12"/>
          </p:nvPr>
        </p:nvSpPr>
        <p:spPr>
          <a:xfrm>
            <a:off x="9442800" y="6401999"/>
            <a:ext cx="2208212" cy="369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1042310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5">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580A73D-6706-8DB1-BAA5-9EC91EF6D306}"/>
              </a:ext>
              <a:ext uri="{C183D7F6-B498-43B3-948B-1728B52AA6E4}">
                <adec:decorative xmlns:adec="http://schemas.microsoft.com/office/drawing/2017/decorative" val="1"/>
              </a:ext>
            </a:extLst>
          </p:cNvPr>
          <p:cNvSpPr/>
          <p:nvPr userDrawn="1"/>
        </p:nvSpPr>
        <p:spPr>
          <a:xfrm>
            <a:off x="6654794" y="0"/>
            <a:ext cx="5537206" cy="6858000"/>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20000"/>
                </a:prstClr>
              </a:solidFill>
              <a:effectLst/>
              <a:uLnTx/>
              <a:uFillTx/>
              <a:latin typeface="Avenir Next LT Pro Light"/>
              <a:ea typeface="+mn-ea"/>
              <a:cs typeface="+mn-cs"/>
            </a:endParaRPr>
          </a:p>
        </p:txBody>
      </p:sp>
      <p:sp>
        <p:nvSpPr>
          <p:cNvPr id="7" name="Title 1">
            <a:extLst>
              <a:ext uri="{FF2B5EF4-FFF2-40B4-BE49-F238E27FC236}">
                <a16:creationId xmlns:a16="http://schemas.microsoft.com/office/drawing/2014/main" id="{55FC5AD6-5EA9-4D31-BA29-EE3AABE22325}"/>
              </a:ext>
            </a:extLst>
          </p:cNvPr>
          <p:cNvSpPr>
            <a:spLocks noGrp="1"/>
          </p:cNvSpPr>
          <p:nvPr>
            <p:ph type="title" hasCustomPrompt="1"/>
          </p:nvPr>
        </p:nvSpPr>
        <p:spPr>
          <a:xfrm>
            <a:off x="7091677" y="548640"/>
            <a:ext cx="4663440" cy="1371600"/>
          </a:xfrm>
          <a:prstGeom prst="rect">
            <a:avLst/>
          </a:prstGeom>
        </p:spPr>
        <p:txBody>
          <a:bodyPr wrap="square" anchor="b" anchorCtr="0">
            <a:normAutofit/>
          </a:bodyPr>
          <a:lstStyle>
            <a:lvl1pPr algn="ctr">
              <a:defRPr/>
            </a:lvl1pPr>
          </a:lstStyle>
          <a:p>
            <a:pPr algn="ctr"/>
            <a:r>
              <a:rPr lang="en-US" dirty="0"/>
              <a:t>Click to add title</a:t>
            </a:r>
          </a:p>
        </p:txBody>
      </p:sp>
      <p:sp>
        <p:nvSpPr>
          <p:cNvPr id="3" name="Content Placeholder 3">
            <a:extLst>
              <a:ext uri="{FF2B5EF4-FFF2-40B4-BE49-F238E27FC236}">
                <a16:creationId xmlns:a16="http://schemas.microsoft.com/office/drawing/2014/main" id="{6A2E018F-B83F-5D9E-94F4-2B1C285CED13}"/>
              </a:ext>
            </a:extLst>
          </p:cNvPr>
          <p:cNvSpPr>
            <a:spLocks noGrp="1"/>
          </p:cNvSpPr>
          <p:nvPr>
            <p:ph sz="quarter" idx="19" hasCustomPrompt="1"/>
          </p:nvPr>
        </p:nvSpPr>
        <p:spPr>
          <a:xfrm>
            <a:off x="548640" y="548640"/>
            <a:ext cx="5575300" cy="5656016"/>
          </a:xfrm>
          <a:prstGeom prst="rect">
            <a:avLst/>
          </a:prstGeom>
        </p:spPr>
        <p:txBody>
          <a:bodyPr>
            <a:noAutofit/>
          </a:bodyPr>
          <a:lstStyle>
            <a:lvl1pPr marL="283464" indent="-283464">
              <a:spcBef>
                <a:spcPts val="500"/>
              </a:spcBef>
              <a:defRPr sz="1800"/>
            </a:lvl1pPr>
            <a:lvl2pPr marL="283464">
              <a:spcBef>
                <a:spcPts val="500"/>
              </a:spcBef>
              <a:defRPr sz="1800"/>
            </a:lvl2pPr>
            <a:lvl3pPr marL="685800" indent="-283464">
              <a:spcBef>
                <a:spcPts val="500"/>
              </a:spcBef>
              <a:defRPr sz="1800"/>
            </a:lvl3pPr>
            <a:lvl4pPr marL="685800">
              <a:spcBef>
                <a:spcPts val="500"/>
              </a:spcBef>
              <a:defRPr sz="1800"/>
            </a:lvl4pPr>
            <a:lvl5pPr marL="1143000" indent="-283464">
              <a:spcBef>
                <a:spcPts val="500"/>
              </a:spcBef>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Content Placeholder 3">
            <a:extLst>
              <a:ext uri="{FF2B5EF4-FFF2-40B4-BE49-F238E27FC236}">
                <a16:creationId xmlns:a16="http://schemas.microsoft.com/office/drawing/2014/main" id="{2266A202-7CFD-8B3B-C33C-D85F06445EC8}"/>
              </a:ext>
            </a:extLst>
          </p:cNvPr>
          <p:cNvSpPr>
            <a:spLocks noGrp="1"/>
          </p:cNvSpPr>
          <p:nvPr>
            <p:ph sz="quarter" idx="18" hasCustomPrompt="1"/>
          </p:nvPr>
        </p:nvSpPr>
        <p:spPr>
          <a:xfrm>
            <a:off x="7091676" y="2751236"/>
            <a:ext cx="4663440" cy="3453420"/>
          </a:xfrm>
          <a:prstGeom prst="rect">
            <a:avLst/>
          </a:prstGeom>
        </p:spPr>
        <p:txBody>
          <a:bodyPr lIns="137160">
            <a:noAutofit/>
          </a:bodyPr>
          <a:lstStyle>
            <a:lvl1pPr marL="342900" indent="-342900">
              <a:spcBef>
                <a:spcPts val="1000"/>
              </a:spcBef>
              <a:buClr>
                <a:schemeClr val="accent5">
                  <a:lumMod val="60000"/>
                  <a:lumOff val="40000"/>
                </a:schemeClr>
              </a:buClr>
              <a:buFont typeface="+mj-lt"/>
              <a:buAutoNum type="arabicPeriod"/>
              <a:defRPr sz="1800"/>
            </a:lvl1pPr>
            <a:lvl2pPr marL="702900" indent="-342900">
              <a:spcBef>
                <a:spcPts val="1000"/>
              </a:spcBef>
              <a:buClr>
                <a:schemeClr val="accent5">
                  <a:lumMod val="60000"/>
                  <a:lumOff val="40000"/>
                </a:schemeClr>
              </a:buClr>
              <a:buFont typeface="+mj-lt"/>
              <a:buAutoNum type="arabicPeriod"/>
              <a:defRPr sz="1800"/>
            </a:lvl2pPr>
            <a:lvl3pPr marL="1139436" indent="-342900">
              <a:spcBef>
                <a:spcPts val="1000"/>
              </a:spcBef>
              <a:buClr>
                <a:schemeClr val="accent5">
                  <a:lumMod val="60000"/>
                  <a:lumOff val="40000"/>
                </a:schemeClr>
              </a:buClr>
              <a:buFont typeface="+mj-lt"/>
              <a:buAutoNum type="arabicPeriod"/>
              <a:defRPr sz="1800"/>
            </a:lvl3pPr>
            <a:lvl4pPr marL="1422900" indent="-342900">
              <a:spcBef>
                <a:spcPts val="1000"/>
              </a:spcBef>
              <a:buClr>
                <a:schemeClr val="accent5">
                  <a:lumMod val="60000"/>
                  <a:lumOff val="40000"/>
                </a:schemeClr>
              </a:buClr>
              <a:buFont typeface="+mj-lt"/>
              <a:buAutoNum type="arabicPeriod"/>
              <a:defRPr sz="1800"/>
            </a:lvl4pPr>
            <a:lvl5pPr marL="1859436" indent="-342900">
              <a:spcBef>
                <a:spcPts val="1000"/>
              </a:spcBef>
              <a:buClr>
                <a:schemeClr val="accent5">
                  <a:lumMod val="60000"/>
                  <a:lumOff val="40000"/>
                </a:schemeClr>
              </a:buClr>
              <a:buFont typeface="+mj-lt"/>
              <a:buAutoNum type="arabicPeriod"/>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Date Placeholder 3">
            <a:extLst>
              <a:ext uri="{FF2B5EF4-FFF2-40B4-BE49-F238E27FC236}">
                <a16:creationId xmlns:a16="http://schemas.microsoft.com/office/drawing/2014/main" id="{85D87A86-18DB-4F48-991B-B96728C9E2B2}"/>
              </a:ext>
            </a:extLst>
          </p:cNvPr>
          <p:cNvSpPr>
            <a:spLocks noGrp="1"/>
          </p:cNvSpPr>
          <p:nvPr>
            <p:ph type="dt" sz="half" idx="10"/>
          </p:nvPr>
        </p:nvSpPr>
        <p:spPr>
          <a:xfrm>
            <a:off x="541338" y="6401999"/>
            <a:ext cx="2206625" cy="369332"/>
          </a:xfrm>
          <a:prstGeom prst="rect">
            <a:avLst/>
          </a:prstGeo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0" name="Footer Placeholder 4">
            <a:extLst>
              <a:ext uri="{FF2B5EF4-FFF2-40B4-BE49-F238E27FC236}">
                <a16:creationId xmlns:a16="http://schemas.microsoft.com/office/drawing/2014/main" id="{E9F77D95-7E8B-48BA-B550-76A5C297FE04}"/>
              </a:ext>
            </a:extLst>
          </p:cNvPr>
          <p:cNvSpPr>
            <a:spLocks noGrp="1"/>
          </p:cNvSpPr>
          <p:nvPr>
            <p:ph type="ftr" sz="quarter" idx="11"/>
          </p:nvPr>
        </p:nvSpPr>
        <p:spPr>
          <a:xfrm>
            <a:off x="3308350" y="6401999"/>
            <a:ext cx="5575300" cy="369332"/>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1" name="Slide Number Placeholder 5">
            <a:extLst>
              <a:ext uri="{FF2B5EF4-FFF2-40B4-BE49-F238E27FC236}">
                <a16:creationId xmlns:a16="http://schemas.microsoft.com/office/drawing/2014/main" id="{5510D382-212F-47D7-A76F-181F22622C97}"/>
              </a:ext>
            </a:extLst>
          </p:cNvPr>
          <p:cNvSpPr>
            <a:spLocks noGrp="1"/>
          </p:cNvSpPr>
          <p:nvPr>
            <p:ph type="sldNum" sz="quarter" idx="12"/>
          </p:nvPr>
        </p:nvSpPr>
        <p:spPr>
          <a:xfrm>
            <a:off x="9442800" y="6401999"/>
            <a:ext cx="2208212" cy="369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cxnSp>
        <p:nvCxnSpPr>
          <p:cNvPr id="8" name="Straight Connector 7">
            <a:extLst>
              <a:ext uri="{FF2B5EF4-FFF2-40B4-BE49-F238E27FC236}">
                <a16:creationId xmlns:a16="http://schemas.microsoft.com/office/drawing/2014/main" id="{10EFDB4E-BF6D-A408-5BC2-566CFAECDB4A}"/>
              </a:ext>
              <a:ext uri="{C183D7F6-B498-43B3-948B-1728B52AA6E4}">
                <adec:decorative xmlns:adec="http://schemas.microsoft.com/office/drawing/2017/decorative" val="1"/>
              </a:ext>
            </a:extLst>
          </p:cNvPr>
          <p:cNvCxnSpPr>
            <a:cxnSpLocks/>
          </p:cNvCxnSpPr>
          <p:nvPr userDrawn="1"/>
        </p:nvCxnSpPr>
        <p:spPr>
          <a:xfrm>
            <a:off x="9146739" y="231020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3133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1">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6EF848A-75B5-49A0-A26E-E3931F22D975}"/>
              </a:ext>
            </a:extLst>
          </p:cNvPr>
          <p:cNvSpPr>
            <a:spLocks noGrp="1"/>
          </p:cNvSpPr>
          <p:nvPr>
            <p:ph type="ctrTitle" hasCustomPrompt="1"/>
          </p:nvPr>
        </p:nvSpPr>
        <p:spPr>
          <a:xfrm>
            <a:off x="3870326" y="539751"/>
            <a:ext cx="4451349" cy="2082226"/>
          </a:xfrm>
          <a:prstGeom prst="rect">
            <a:avLst/>
          </a:prstGeom>
        </p:spPr>
        <p:txBody>
          <a:bodyPr anchor="b"/>
          <a:lstStyle>
            <a:lvl1pPr algn="ctr">
              <a:defRPr/>
            </a:lvl1pPr>
          </a:lstStyle>
          <a:p>
            <a:r>
              <a:rPr lang="en-US" dirty="0"/>
              <a:t>Click to add title</a:t>
            </a:r>
          </a:p>
        </p:txBody>
      </p:sp>
      <p:sp>
        <p:nvSpPr>
          <p:cNvPr id="8" name="Subtitle 7">
            <a:extLst>
              <a:ext uri="{FF2B5EF4-FFF2-40B4-BE49-F238E27FC236}">
                <a16:creationId xmlns:a16="http://schemas.microsoft.com/office/drawing/2014/main" id="{0D20A319-635D-423F-BBAC-55CDC1785605}"/>
              </a:ext>
            </a:extLst>
          </p:cNvPr>
          <p:cNvSpPr>
            <a:spLocks noGrp="1"/>
          </p:cNvSpPr>
          <p:nvPr>
            <p:ph type="subTitle" idx="1" hasCustomPrompt="1"/>
          </p:nvPr>
        </p:nvSpPr>
        <p:spPr>
          <a:xfrm>
            <a:off x="3870326" y="4248000"/>
            <a:ext cx="4451349" cy="2082226"/>
          </a:xfrm>
          <a:prstGeom prst="rect">
            <a:avLst/>
          </a:prstGeom>
        </p:spPr>
        <p:txBody>
          <a:bodyPr>
            <a:normAutofit/>
          </a:bodyPr>
          <a:lstStyle>
            <a:lvl1pPr marL="0" indent="0" algn="ctr">
              <a:buNone/>
              <a:defRPr sz="1800" i="1"/>
            </a:lvl1pPr>
          </a:lstStyle>
          <a:p>
            <a:r>
              <a:rPr lang="en-US" dirty="0"/>
              <a:t>Click to add subtitle</a:t>
            </a:r>
          </a:p>
        </p:txBody>
      </p:sp>
      <p:grpSp>
        <p:nvGrpSpPr>
          <p:cNvPr id="24" name="Group 23">
            <a:extLst>
              <a:ext uri="{FF2B5EF4-FFF2-40B4-BE49-F238E27FC236}">
                <a16:creationId xmlns:a16="http://schemas.microsoft.com/office/drawing/2014/main" id="{31AFB269-EE5A-41D3-BCD6-D9F59CE699B7}"/>
              </a:ext>
              <a:ext uri="{C183D7F6-B498-43B3-948B-1728B52AA6E4}">
                <adec:decorative xmlns:adec="http://schemas.microsoft.com/office/drawing/2017/decorative" val="1"/>
              </a:ext>
            </a:extLst>
          </p:cNvPr>
          <p:cNvGrpSpPr/>
          <p:nvPr userDrawn="1"/>
        </p:nvGrpSpPr>
        <p:grpSpPr>
          <a:xfrm>
            <a:off x="5354952" y="3043393"/>
            <a:ext cx="1481845" cy="787628"/>
            <a:chOff x="4987925" y="2840038"/>
            <a:chExt cx="2216150" cy="1177924"/>
          </a:xfrm>
        </p:grpSpPr>
        <p:sp>
          <p:nvSpPr>
            <p:cNvPr id="28" name="Rectangle 27">
              <a:extLst>
                <a:ext uri="{FF2B5EF4-FFF2-40B4-BE49-F238E27FC236}">
                  <a16:creationId xmlns:a16="http://schemas.microsoft.com/office/drawing/2014/main" id="{45469245-EBD6-4BF4-B555-140F59F51604}"/>
                </a:ext>
              </a:extLst>
            </p:cNvPr>
            <p:cNvSpPr/>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9" name="Rectangle 28">
              <a:extLst>
                <a:ext uri="{FF2B5EF4-FFF2-40B4-BE49-F238E27FC236}">
                  <a16:creationId xmlns:a16="http://schemas.microsoft.com/office/drawing/2014/main" id="{469BCC58-7D38-43ED-B78C-2D780660AA2B}"/>
                </a:ext>
              </a:extLst>
            </p:cNvPr>
            <p:cNvSpPr/>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30" name="Rectangle 29">
              <a:extLst>
                <a:ext uri="{FF2B5EF4-FFF2-40B4-BE49-F238E27FC236}">
                  <a16:creationId xmlns:a16="http://schemas.microsoft.com/office/drawing/2014/main" id="{0A8F2EBB-150B-4044-A215-E7B7EAD7429A}"/>
                </a:ext>
              </a:extLst>
            </p:cNvPr>
            <p:cNvSpPr/>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nvGrpSpPr>
            <p:cNvPr id="33" name="Group 32">
              <a:extLst>
                <a:ext uri="{FF2B5EF4-FFF2-40B4-BE49-F238E27FC236}">
                  <a16:creationId xmlns:a16="http://schemas.microsoft.com/office/drawing/2014/main" id="{E3CC0AD8-7413-4C81-9A62-702945CC3BE8}"/>
                </a:ext>
              </a:extLst>
            </p:cNvPr>
            <p:cNvGrpSpPr/>
            <p:nvPr/>
          </p:nvGrpSpPr>
          <p:grpSpPr>
            <a:xfrm>
              <a:off x="5614944" y="3117662"/>
              <a:ext cx="1009280" cy="464739"/>
              <a:chOff x="4432859" y="3200647"/>
              <a:chExt cx="1009280" cy="464739"/>
            </a:xfrm>
          </p:grpSpPr>
          <p:sp>
            <p:nvSpPr>
              <p:cNvPr id="41" name="Freeform: Shape 40">
                <a:extLst>
                  <a:ext uri="{FF2B5EF4-FFF2-40B4-BE49-F238E27FC236}">
                    <a16:creationId xmlns:a16="http://schemas.microsoft.com/office/drawing/2014/main" id="{2502799B-0C00-4D54-A631-1E79EAA52AFC}"/>
                  </a:ext>
                </a:extLst>
              </p:cNvPr>
              <p:cNvSpPr/>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42" name="Freeform: Shape 41">
                <a:extLst>
                  <a:ext uri="{FF2B5EF4-FFF2-40B4-BE49-F238E27FC236}">
                    <a16:creationId xmlns:a16="http://schemas.microsoft.com/office/drawing/2014/main" id="{64E9F509-6627-4770-8A74-970F83C54B15}"/>
                  </a:ext>
                </a:extLst>
              </p:cNvPr>
              <p:cNvSpPr/>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grpSp>
          <p:nvGrpSpPr>
            <p:cNvPr id="34" name="Group 33">
              <a:extLst>
                <a:ext uri="{FF2B5EF4-FFF2-40B4-BE49-F238E27FC236}">
                  <a16:creationId xmlns:a16="http://schemas.microsoft.com/office/drawing/2014/main" id="{5C187A2A-8F72-40F1-B320-D3B624B54859}"/>
                </a:ext>
              </a:extLst>
            </p:cNvPr>
            <p:cNvGrpSpPr/>
            <p:nvPr/>
          </p:nvGrpSpPr>
          <p:grpSpPr>
            <a:xfrm>
              <a:off x="5679979" y="2915338"/>
              <a:ext cx="1080000" cy="1080000"/>
              <a:chOff x="4497894" y="2998323"/>
              <a:chExt cx="1080000" cy="1080000"/>
            </a:xfrm>
          </p:grpSpPr>
          <p:grpSp>
            <p:nvGrpSpPr>
              <p:cNvPr id="35" name="Group 34">
                <a:extLst>
                  <a:ext uri="{FF2B5EF4-FFF2-40B4-BE49-F238E27FC236}">
                    <a16:creationId xmlns:a16="http://schemas.microsoft.com/office/drawing/2014/main" id="{038DCBEB-9435-4A10-828C-CBFA74A08708}"/>
                  </a:ext>
                </a:extLst>
              </p:cNvPr>
              <p:cNvGrpSpPr/>
              <p:nvPr/>
            </p:nvGrpSpPr>
            <p:grpSpPr>
              <a:xfrm rot="13500000">
                <a:off x="4805524" y="2998323"/>
                <a:ext cx="464739" cy="1080000"/>
                <a:chOff x="4511184" y="2470620"/>
                <a:chExt cx="464739" cy="1080000"/>
              </a:xfrm>
            </p:grpSpPr>
            <p:sp>
              <p:nvSpPr>
                <p:cNvPr id="39" name="Freeform: Shape 38">
                  <a:extLst>
                    <a:ext uri="{FF2B5EF4-FFF2-40B4-BE49-F238E27FC236}">
                      <a16:creationId xmlns:a16="http://schemas.microsoft.com/office/drawing/2014/main" id="{A8CE8E01-DABF-4783-A397-EDB1A91E2950}"/>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40" name="Straight Connector 39">
                  <a:extLst>
                    <a:ext uri="{FF2B5EF4-FFF2-40B4-BE49-F238E27FC236}">
                      <a16:creationId xmlns:a16="http://schemas.microsoft.com/office/drawing/2014/main" id="{6401896A-2EF5-4843-9DC5-ECC0D6F6A7F2}"/>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id="{FB7C02DC-3E0A-45D2-859A-86EB5A3CF979}"/>
                  </a:ext>
                </a:extLst>
              </p:cNvPr>
              <p:cNvGrpSpPr/>
              <p:nvPr/>
            </p:nvGrpSpPr>
            <p:grpSpPr>
              <a:xfrm rot="8100000" flipH="1">
                <a:off x="4542572" y="2998323"/>
                <a:ext cx="464739" cy="1080000"/>
                <a:chOff x="4511184" y="2470620"/>
                <a:chExt cx="464739" cy="1080000"/>
              </a:xfrm>
            </p:grpSpPr>
            <p:sp>
              <p:nvSpPr>
                <p:cNvPr id="37" name="Freeform: Shape 36">
                  <a:extLst>
                    <a:ext uri="{FF2B5EF4-FFF2-40B4-BE49-F238E27FC236}">
                      <a16:creationId xmlns:a16="http://schemas.microsoft.com/office/drawing/2014/main" id="{C5170D8C-ECD3-41D1-83F4-8C2A4AEC277D}"/>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38" name="Straight Connector 37">
                  <a:extLst>
                    <a:ext uri="{FF2B5EF4-FFF2-40B4-BE49-F238E27FC236}">
                      <a16:creationId xmlns:a16="http://schemas.microsoft.com/office/drawing/2014/main" id="{BADB4C03-0F86-4580-B0C9-48DD4B3B67FF}"/>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2599489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hasCustomPrompt="1"/>
          </p:nvPr>
        </p:nvSpPr>
        <p:spPr>
          <a:xfrm>
            <a:off x="2197100" y="1079500"/>
            <a:ext cx="7797799" cy="2543594"/>
          </a:xfrm>
          <a:prstGeom prst="rect">
            <a:avLst/>
          </a:prstGeom>
        </p:spPr>
        <p:txBody>
          <a:bodyPr anchor="b">
            <a:normAutofit/>
          </a:bodyPr>
          <a:lstStyle>
            <a:lvl1pPr algn="ctr">
              <a:defRPr sz="2800"/>
            </a:lvl1pPr>
          </a:lstStyle>
          <a:p>
            <a:r>
              <a:rPr lang="en-US" dirty="0"/>
              <a:t>Click to add title</a:t>
            </a:r>
          </a:p>
        </p:txBody>
      </p:sp>
      <p:grpSp>
        <p:nvGrpSpPr>
          <p:cNvPr id="7" name="Group 6">
            <a:extLst>
              <a:ext uri="{FF2B5EF4-FFF2-40B4-BE49-F238E27FC236}">
                <a16:creationId xmlns:a16="http://schemas.microsoft.com/office/drawing/2014/main" id="{A8224D70-2CA9-3DC4-F002-EC470A48EB82}"/>
              </a:ext>
              <a:ext uri="{C183D7F6-B498-43B3-948B-1728B52AA6E4}">
                <adec:decorative xmlns:adec="http://schemas.microsoft.com/office/drawing/2017/decorative" val="1"/>
              </a:ext>
            </a:extLst>
          </p:cNvPr>
          <p:cNvGrpSpPr/>
          <p:nvPr userDrawn="1"/>
        </p:nvGrpSpPr>
        <p:grpSpPr>
          <a:xfrm>
            <a:off x="9728046" y="4869342"/>
            <a:ext cx="1623711" cy="630920"/>
            <a:chOff x="9588346" y="4824892"/>
            <a:chExt cx="1623711" cy="630920"/>
          </a:xfrm>
        </p:grpSpPr>
        <p:sp>
          <p:nvSpPr>
            <p:cNvPr id="8" name="Freeform: Shape 15">
              <a:extLst>
                <a:ext uri="{FF2B5EF4-FFF2-40B4-BE49-F238E27FC236}">
                  <a16:creationId xmlns:a16="http://schemas.microsoft.com/office/drawing/2014/main" id="{C0B1F33F-4201-2B4E-E8EC-1D07263083EB}"/>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2ED5B178-0506-30BE-93BB-73C02006B988}"/>
                </a:ext>
              </a:extLst>
            </p:cNvPr>
            <p:cNvGrpSpPr/>
            <p:nvPr/>
          </p:nvGrpSpPr>
          <p:grpSpPr>
            <a:xfrm rot="2700000" flipH="1">
              <a:off x="10112436" y="4359902"/>
              <a:ext cx="571820" cy="1620000"/>
              <a:chOff x="8482785" y="4330454"/>
              <a:chExt cx="571820" cy="1620000"/>
            </a:xfrm>
          </p:grpSpPr>
          <p:sp>
            <p:nvSpPr>
              <p:cNvPr id="10" name="Freeform: Shape 17">
                <a:extLst>
                  <a:ext uri="{FF2B5EF4-FFF2-40B4-BE49-F238E27FC236}">
                    <a16:creationId xmlns:a16="http://schemas.microsoft.com/office/drawing/2014/main" id="{B3F854F0-E9B7-2C32-CA3C-FA9719440768}"/>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11" name="Straight Connector 10">
                <a:extLst>
                  <a:ext uri="{FF2B5EF4-FFF2-40B4-BE49-F238E27FC236}">
                    <a16:creationId xmlns:a16="http://schemas.microsoft.com/office/drawing/2014/main" id="{E8224CDA-DD93-0DF6-7DD9-8328D1606037}"/>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cxnSp>
        <p:nvCxnSpPr>
          <p:cNvPr id="12" name="Straight Connector 11">
            <a:extLst>
              <a:ext uri="{FF2B5EF4-FFF2-40B4-BE49-F238E27FC236}">
                <a16:creationId xmlns:a16="http://schemas.microsoft.com/office/drawing/2014/main" id="{A3FA5F65-B2C5-BB65-83E3-F195EEE49001}"/>
              </a:ext>
              <a:ext uri="{C183D7F6-B498-43B3-948B-1728B52AA6E4}">
                <adec:decorative xmlns:adec="http://schemas.microsoft.com/office/drawing/2017/decorative" val="1"/>
              </a:ext>
            </a:extLst>
          </p:cNvPr>
          <p:cNvCxnSpPr>
            <a:cxnSpLocks/>
          </p:cNvCxnSpPr>
          <p:nvPr userDrawn="1"/>
        </p:nvCxnSpPr>
        <p:spPr>
          <a:xfrm>
            <a:off x="5826000" y="4099086"/>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2300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1">
    <p:spTree>
      <p:nvGrpSpPr>
        <p:cNvPr id="1" name=""/>
        <p:cNvGrpSpPr/>
        <p:nvPr/>
      </p:nvGrpSpPr>
      <p:grpSpPr>
        <a:xfrm>
          <a:off x="0" y="0"/>
          <a:ext cx="0" cy="0"/>
          <a:chOff x="0" y="0"/>
          <a:chExt cx="0" cy="0"/>
        </a:xfrm>
      </p:grpSpPr>
      <p:sp>
        <p:nvSpPr>
          <p:cNvPr id="9" name="Title 6">
            <a:extLst>
              <a:ext uri="{FF2B5EF4-FFF2-40B4-BE49-F238E27FC236}">
                <a16:creationId xmlns:a16="http://schemas.microsoft.com/office/drawing/2014/main" id="{D0C49A9B-EBDE-4047-884B-0860623D6391}"/>
              </a:ext>
            </a:extLst>
          </p:cNvPr>
          <p:cNvSpPr>
            <a:spLocks noGrp="1"/>
          </p:cNvSpPr>
          <p:nvPr>
            <p:ph type="ctrTitle" hasCustomPrompt="1"/>
          </p:nvPr>
        </p:nvSpPr>
        <p:spPr>
          <a:xfrm>
            <a:off x="1085851" y="2165174"/>
            <a:ext cx="6118224" cy="1554480"/>
          </a:xfrm>
          <a:prstGeom prst="rect">
            <a:avLst/>
          </a:prstGeom>
        </p:spPr>
        <p:txBody>
          <a:bodyPr anchor="b">
            <a:noAutofit/>
          </a:bodyPr>
          <a:lstStyle>
            <a:lvl1pPr algn="ctr">
              <a:defRPr/>
            </a:lvl1pPr>
          </a:lstStyle>
          <a:p>
            <a:r>
              <a:rPr lang="en-US" dirty="0"/>
              <a:t>Click to add title</a:t>
            </a:r>
          </a:p>
        </p:txBody>
      </p:sp>
      <p:sp>
        <p:nvSpPr>
          <p:cNvPr id="35" name="Picture Placeholder 31">
            <a:extLst>
              <a:ext uri="{FF2B5EF4-FFF2-40B4-BE49-F238E27FC236}">
                <a16:creationId xmlns:a16="http://schemas.microsoft.com/office/drawing/2014/main" id="{99CD77F7-3095-4517-B300-DE93875DE53E}"/>
              </a:ext>
            </a:extLst>
          </p:cNvPr>
          <p:cNvSpPr>
            <a:spLocks noGrp="1"/>
          </p:cNvSpPr>
          <p:nvPr>
            <p:ph type="pic" sz="quarter" idx="13" hasCustomPrompt="1"/>
          </p:nvPr>
        </p:nvSpPr>
        <p:spPr>
          <a:xfrm>
            <a:off x="8329613" y="0"/>
            <a:ext cx="3862387" cy="2286000"/>
          </a:xfrm>
          <a:prstGeom prst="rect">
            <a:avLst/>
          </a:prstGeom>
        </p:spPr>
        <p:txBody>
          <a:bodyPr>
            <a:normAutofit/>
          </a:bodyPr>
          <a:lstStyle>
            <a:lvl1pPr marL="0" indent="0" algn="ctr">
              <a:buNone/>
              <a:defRPr sz="1800"/>
            </a:lvl1pPr>
          </a:lstStyle>
          <a:p>
            <a:r>
              <a:rPr lang="en-US" dirty="0"/>
              <a:t>Click icon to add photo</a:t>
            </a:r>
          </a:p>
        </p:txBody>
      </p:sp>
      <p:sp>
        <p:nvSpPr>
          <p:cNvPr id="36" name="Picture Placeholder 31">
            <a:extLst>
              <a:ext uri="{FF2B5EF4-FFF2-40B4-BE49-F238E27FC236}">
                <a16:creationId xmlns:a16="http://schemas.microsoft.com/office/drawing/2014/main" id="{F31ECFCC-4520-48AB-A8A1-AF9FC0C055B8}"/>
              </a:ext>
            </a:extLst>
          </p:cNvPr>
          <p:cNvSpPr>
            <a:spLocks noGrp="1"/>
          </p:cNvSpPr>
          <p:nvPr>
            <p:ph type="pic" sz="quarter" idx="14" hasCustomPrompt="1"/>
          </p:nvPr>
        </p:nvSpPr>
        <p:spPr>
          <a:xfrm>
            <a:off x="8329200" y="2286000"/>
            <a:ext cx="3862387" cy="2286000"/>
          </a:xfrm>
          <a:prstGeom prst="rect">
            <a:avLst/>
          </a:prstGeom>
        </p:spPr>
        <p:txBody>
          <a:bodyPr>
            <a:normAutofit/>
          </a:bodyPr>
          <a:lstStyle>
            <a:lvl1pPr marL="0" indent="0" algn="ctr">
              <a:buNone/>
              <a:defRPr sz="1800"/>
            </a:lvl1pPr>
          </a:lstStyle>
          <a:p>
            <a:r>
              <a:rPr lang="en-US" dirty="0"/>
              <a:t>Click icon to add photo</a:t>
            </a:r>
          </a:p>
        </p:txBody>
      </p:sp>
      <p:sp>
        <p:nvSpPr>
          <p:cNvPr id="37" name="Picture Placeholder 31">
            <a:extLst>
              <a:ext uri="{FF2B5EF4-FFF2-40B4-BE49-F238E27FC236}">
                <a16:creationId xmlns:a16="http://schemas.microsoft.com/office/drawing/2014/main" id="{0FDBD13C-46E7-4BB9-957D-DE2A5925521A}"/>
              </a:ext>
            </a:extLst>
          </p:cNvPr>
          <p:cNvSpPr>
            <a:spLocks noGrp="1"/>
          </p:cNvSpPr>
          <p:nvPr>
            <p:ph type="pic" sz="quarter" idx="15" hasCustomPrompt="1"/>
          </p:nvPr>
        </p:nvSpPr>
        <p:spPr>
          <a:xfrm>
            <a:off x="8329200" y="4572000"/>
            <a:ext cx="3862387" cy="2286000"/>
          </a:xfrm>
          <a:prstGeom prst="rect">
            <a:avLst/>
          </a:prstGeom>
        </p:spPr>
        <p:txBody>
          <a:bodyPr>
            <a:normAutofit/>
          </a:bodyPr>
          <a:lstStyle>
            <a:lvl1pPr marL="0" indent="0" algn="ctr">
              <a:buNone/>
              <a:defRPr sz="1800"/>
            </a:lvl1pPr>
          </a:lstStyle>
          <a:p>
            <a:r>
              <a:rPr lang="en-US" dirty="0"/>
              <a:t>Click icon to add photo</a:t>
            </a:r>
          </a:p>
        </p:txBody>
      </p:sp>
      <p:grpSp>
        <p:nvGrpSpPr>
          <p:cNvPr id="12" name="Group 11">
            <a:extLst>
              <a:ext uri="{FF2B5EF4-FFF2-40B4-BE49-F238E27FC236}">
                <a16:creationId xmlns:a16="http://schemas.microsoft.com/office/drawing/2014/main" id="{85B40728-32E0-44CE-8C68-1E68245C2999}"/>
              </a:ext>
              <a:ext uri="{C183D7F6-B498-43B3-948B-1728B52AA6E4}">
                <adec:decorative xmlns:adec="http://schemas.microsoft.com/office/drawing/2017/decorative" val="1"/>
              </a:ext>
            </a:extLst>
          </p:cNvPr>
          <p:cNvGrpSpPr/>
          <p:nvPr userDrawn="1"/>
        </p:nvGrpSpPr>
        <p:grpSpPr>
          <a:xfrm>
            <a:off x="3400874" y="4194521"/>
            <a:ext cx="1481845" cy="787628"/>
            <a:chOff x="4987925" y="2840038"/>
            <a:chExt cx="2216150" cy="1177924"/>
          </a:xfrm>
        </p:grpSpPr>
        <p:sp>
          <p:nvSpPr>
            <p:cNvPr id="13" name="Rectangle 12">
              <a:extLst>
                <a:ext uri="{FF2B5EF4-FFF2-40B4-BE49-F238E27FC236}">
                  <a16:creationId xmlns:a16="http://schemas.microsoft.com/office/drawing/2014/main" id="{40A6D99A-68F3-4E08-BB89-083CE0299CE2}"/>
                </a:ext>
              </a:extLst>
            </p:cNvPr>
            <p:cNvSpPr/>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14" name="Rectangle 13">
              <a:extLst>
                <a:ext uri="{FF2B5EF4-FFF2-40B4-BE49-F238E27FC236}">
                  <a16:creationId xmlns:a16="http://schemas.microsoft.com/office/drawing/2014/main" id="{8B4F5556-21F4-4E26-9504-49ADE7D84749}"/>
                </a:ext>
              </a:extLst>
            </p:cNvPr>
            <p:cNvSpPr/>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15" name="Rectangle 14">
              <a:extLst>
                <a:ext uri="{FF2B5EF4-FFF2-40B4-BE49-F238E27FC236}">
                  <a16:creationId xmlns:a16="http://schemas.microsoft.com/office/drawing/2014/main" id="{E0E1118C-DFA4-410C-961C-BE0488441C9A}"/>
                </a:ext>
              </a:extLst>
            </p:cNvPr>
            <p:cNvSpPr/>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nvGrpSpPr>
            <p:cNvPr id="16" name="Group 15">
              <a:extLst>
                <a:ext uri="{FF2B5EF4-FFF2-40B4-BE49-F238E27FC236}">
                  <a16:creationId xmlns:a16="http://schemas.microsoft.com/office/drawing/2014/main" id="{B5A8ECE6-B3E3-4761-A6AD-711AF71EEA0D}"/>
                </a:ext>
              </a:extLst>
            </p:cNvPr>
            <p:cNvGrpSpPr/>
            <p:nvPr/>
          </p:nvGrpSpPr>
          <p:grpSpPr>
            <a:xfrm>
              <a:off x="5614944" y="3117662"/>
              <a:ext cx="1009280" cy="464739"/>
              <a:chOff x="4432859" y="3200647"/>
              <a:chExt cx="1009280" cy="464739"/>
            </a:xfrm>
          </p:grpSpPr>
          <p:sp>
            <p:nvSpPr>
              <p:cNvPr id="24" name="Freeform: Shape 23">
                <a:extLst>
                  <a:ext uri="{FF2B5EF4-FFF2-40B4-BE49-F238E27FC236}">
                    <a16:creationId xmlns:a16="http://schemas.microsoft.com/office/drawing/2014/main" id="{5B1F0E3F-4B5E-4F5B-93A6-CE1017521BF1}"/>
                  </a:ext>
                </a:extLst>
              </p:cNvPr>
              <p:cNvSpPr/>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5" name="Freeform: Shape 24">
                <a:extLst>
                  <a:ext uri="{FF2B5EF4-FFF2-40B4-BE49-F238E27FC236}">
                    <a16:creationId xmlns:a16="http://schemas.microsoft.com/office/drawing/2014/main" id="{B20599F0-ACFC-4223-A598-8FFAF21406AB}"/>
                  </a:ext>
                </a:extLst>
              </p:cNvPr>
              <p:cNvSpPr/>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grpSp>
          <p:nvGrpSpPr>
            <p:cNvPr id="17" name="Group 16">
              <a:extLst>
                <a:ext uri="{FF2B5EF4-FFF2-40B4-BE49-F238E27FC236}">
                  <a16:creationId xmlns:a16="http://schemas.microsoft.com/office/drawing/2014/main" id="{C6703144-DA66-4EFB-B790-4E044756FF37}"/>
                </a:ext>
              </a:extLst>
            </p:cNvPr>
            <p:cNvGrpSpPr/>
            <p:nvPr/>
          </p:nvGrpSpPr>
          <p:grpSpPr>
            <a:xfrm>
              <a:off x="5679979" y="2915338"/>
              <a:ext cx="1080000" cy="1080000"/>
              <a:chOff x="4497894" y="2998323"/>
              <a:chExt cx="1080000" cy="1080000"/>
            </a:xfrm>
          </p:grpSpPr>
          <p:grpSp>
            <p:nvGrpSpPr>
              <p:cNvPr id="18" name="Group 17">
                <a:extLst>
                  <a:ext uri="{FF2B5EF4-FFF2-40B4-BE49-F238E27FC236}">
                    <a16:creationId xmlns:a16="http://schemas.microsoft.com/office/drawing/2014/main" id="{63371BE5-97EB-4365-8EDA-4C634155E79F}"/>
                  </a:ext>
                </a:extLst>
              </p:cNvPr>
              <p:cNvGrpSpPr/>
              <p:nvPr/>
            </p:nvGrpSpPr>
            <p:grpSpPr>
              <a:xfrm rot="13500000">
                <a:off x="4805524" y="2998323"/>
                <a:ext cx="464739" cy="1080000"/>
                <a:chOff x="4511184" y="2470620"/>
                <a:chExt cx="464739" cy="1080000"/>
              </a:xfrm>
            </p:grpSpPr>
            <p:sp>
              <p:nvSpPr>
                <p:cNvPr id="22" name="Freeform: Shape 21">
                  <a:extLst>
                    <a:ext uri="{FF2B5EF4-FFF2-40B4-BE49-F238E27FC236}">
                      <a16:creationId xmlns:a16="http://schemas.microsoft.com/office/drawing/2014/main" id="{533C4D53-A668-4609-B338-E2D33C24A811}"/>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23" name="Straight Connector 22">
                  <a:extLst>
                    <a:ext uri="{FF2B5EF4-FFF2-40B4-BE49-F238E27FC236}">
                      <a16:creationId xmlns:a16="http://schemas.microsoft.com/office/drawing/2014/main" id="{A487C5A9-C4B3-4A68-8DFB-43F4CDB4073A}"/>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2E4A2F3-57A7-4529-A621-A36F1E777A4E}"/>
                  </a:ext>
                </a:extLst>
              </p:cNvPr>
              <p:cNvGrpSpPr/>
              <p:nvPr/>
            </p:nvGrpSpPr>
            <p:grpSpPr>
              <a:xfrm rot="8100000" flipH="1">
                <a:off x="4542572" y="2998323"/>
                <a:ext cx="464739" cy="1080000"/>
                <a:chOff x="4511184" y="2470620"/>
                <a:chExt cx="464739" cy="1080000"/>
              </a:xfrm>
            </p:grpSpPr>
            <p:sp>
              <p:nvSpPr>
                <p:cNvPr id="20" name="Freeform: Shape 19">
                  <a:extLst>
                    <a:ext uri="{FF2B5EF4-FFF2-40B4-BE49-F238E27FC236}">
                      <a16:creationId xmlns:a16="http://schemas.microsoft.com/office/drawing/2014/main" id="{1482263E-6A78-46B7-8AB8-845C9C9103B4}"/>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21" name="Straight Connector 20">
                  <a:extLst>
                    <a:ext uri="{FF2B5EF4-FFF2-40B4-BE49-F238E27FC236}">
                      <a16:creationId xmlns:a16="http://schemas.microsoft.com/office/drawing/2014/main" id="{3C7B34F9-7954-4950-ABEA-DDBFF4A4CC92}"/>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Tree>
    <p:extLst>
      <p:ext uri="{BB962C8B-B14F-4D97-AF65-F5344CB8AC3E}">
        <p14:creationId xmlns:p14="http://schemas.microsoft.com/office/powerpoint/2010/main" val="4035399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4">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85D87A86-18DB-4F48-991B-B96728C9E2B2}"/>
              </a:ext>
            </a:extLst>
          </p:cNvPr>
          <p:cNvSpPr>
            <a:spLocks noGrp="1"/>
          </p:cNvSpPr>
          <p:nvPr>
            <p:ph type="dt" sz="half" idx="10"/>
          </p:nvPr>
        </p:nvSpPr>
        <p:spPr>
          <a:xfrm>
            <a:off x="541338" y="6401999"/>
            <a:ext cx="2206625" cy="369332"/>
          </a:xfrm>
          <a:prstGeom prst="rect">
            <a:avLst/>
          </a:prstGeo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0" name="Footer Placeholder 4">
            <a:extLst>
              <a:ext uri="{FF2B5EF4-FFF2-40B4-BE49-F238E27FC236}">
                <a16:creationId xmlns:a16="http://schemas.microsoft.com/office/drawing/2014/main" id="{E9F77D95-7E8B-48BA-B550-76A5C297FE04}"/>
              </a:ext>
            </a:extLst>
          </p:cNvPr>
          <p:cNvSpPr>
            <a:spLocks noGrp="1"/>
          </p:cNvSpPr>
          <p:nvPr>
            <p:ph type="ftr" sz="quarter" idx="11"/>
          </p:nvPr>
        </p:nvSpPr>
        <p:spPr>
          <a:xfrm>
            <a:off x="3308350" y="6401999"/>
            <a:ext cx="5575300" cy="369332"/>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1" name="Slide Number Placeholder 5">
            <a:extLst>
              <a:ext uri="{FF2B5EF4-FFF2-40B4-BE49-F238E27FC236}">
                <a16:creationId xmlns:a16="http://schemas.microsoft.com/office/drawing/2014/main" id="{5510D382-212F-47D7-A76F-181F22622C97}"/>
              </a:ext>
            </a:extLst>
          </p:cNvPr>
          <p:cNvSpPr>
            <a:spLocks noGrp="1"/>
          </p:cNvSpPr>
          <p:nvPr>
            <p:ph type="sldNum" sz="quarter" idx="12"/>
          </p:nvPr>
        </p:nvSpPr>
        <p:spPr>
          <a:xfrm>
            <a:off x="9442800" y="6401999"/>
            <a:ext cx="2208212" cy="369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502818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grpSp>
        <p:nvGrpSpPr>
          <p:cNvPr id="23" name="Group 22">
            <a:extLst>
              <a:ext uri="{FF2B5EF4-FFF2-40B4-BE49-F238E27FC236}">
                <a16:creationId xmlns:a16="http://schemas.microsoft.com/office/drawing/2014/main" id="{80A7F6E7-9860-92EA-5B67-56E14B616E48}"/>
              </a:ext>
              <a:ext uri="{C183D7F6-B498-43B3-948B-1728B52AA6E4}">
                <adec:decorative xmlns:adec="http://schemas.microsoft.com/office/drawing/2017/decorative" val="1"/>
              </a:ext>
            </a:extLst>
          </p:cNvPr>
          <p:cNvGrpSpPr/>
          <p:nvPr userDrawn="1"/>
        </p:nvGrpSpPr>
        <p:grpSpPr>
          <a:xfrm>
            <a:off x="5355076" y="6069944"/>
            <a:ext cx="1481845" cy="787628"/>
            <a:chOff x="4987925" y="2840038"/>
            <a:chExt cx="2216150" cy="1177924"/>
          </a:xfrm>
        </p:grpSpPr>
        <p:sp>
          <p:nvSpPr>
            <p:cNvPr id="24" name="Rectangle 23">
              <a:extLst>
                <a:ext uri="{FF2B5EF4-FFF2-40B4-BE49-F238E27FC236}">
                  <a16:creationId xmlns:a16="http://schemas.microsoft.com/office/drawing/2014/main" id="{9AB3D408-4007-1DD4-6810-806C09A4B828}"/>
                </a:ext>
              </a:extLst>
            </p:cNvPr>
            <p:cNvSpPr/>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5" name="Rectangle 24">
              <a:extLst>
                <a:ext uri="{FF2B5EF4-FFF2-40B4-BE49-F238E27FC236}">
                  <a16:creationId xmlns:a16="http://schemas.microsoft.com/office/drawing/2014/main" id="{A5E9F70F-BB42-9DBC-6EE6-682CFA6F8B04}"/>
                </a:ext>
              </a:extLst>
            </p:cNvPr>
            <p:cNvSpPr/>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6" name="Rectangle 25">
              <a:extLst>
                <a:ext uri="{FF2B5EF4-FFF2-40B4-BE49-F238E27FC236}">
                  <a16:creationId xmlns:a16="http://schemas.microsoft.com/office/drawing/2014/main" id="{C6E6E9FD-5F25-A766-7DB5-D4B20F00AE80}"/>
                </a:ext>
              </a:extLst>
            </p:cNvPr>
            <p:cNvSpPr/>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nvGrpSpPr>
            <p:cNvPr id="27" name="Group 26">
              <a:extLst>
                <a:ext uri="{FF2B5EF4-FFF2-40B4-BE49-F238E27FC236}">
                  <a16:creationId xmlns:a16="http://schemas.microsoft.com/office/drawing/2014/main" id="{221E8B9E-E065-B495-A216-CD595D99287D}"/>
                </a:ext>
              </a:extLst>
            </p:cNvPr>
            <p:cNvGrpSpPr/>
            <p:nvPr/>
          </p:nvGrpSpPr>
          <p:grpSpPr>
            <a:xfrm>
              <a:off x="5614944" y="3117662"/>
              <a:ext cx="1009280" cy="464739"/>
              <a:chOff x="4432859" y="3200647"/>
              <a:chExt cx="1009280" cy="464739"/>
            </a:xfrm>
          </p:grpSpPr>
          <p:sp>
            <p:nvSpPr>
              <p:cNvPr id="35" name="Freeform: Shape 23">
                <a:extLst>
                  <a:ext uri="{FF2B5EF4-FFF2-40B4-BE49-F238E27FC236}">
                    <a16:creationId xmlns:a16="http://schemas.microsoft.com/office/drawing/2014/main" id="{386974DA-4F19-9FCA-9327-0F598C5B08F5}"/>
                  </a:ext>
                </a:extLst>
              </p:cNvPr>
              <p:cNvSpPr/>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36" name="Freeform: Shape 24">
                <a:extLst>
                  <a:ext uri="{FF2B5EF4-FFF2-40B4-BE49-F238E27FC236}">
                    <a16:creationId xmlns:a16="http://schemas.microsoft.com/office/drawing/2014/main" id="{39111C5B-8D5E-BD8D-9E91-D7CD38F7434A}"/>
                  </a:ext>
                </a:extLst>
              </p:cNvPr>
              <p:cNvSpPr/>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grpSp>
          <p:nvGrpSpPr>
            <p:cNvPr id="28" name="Group 27">
              <a:extLst>
                <a:ext uri="{FF2B5EF4-FFF2-40B4-BE49-F238E27FC236}">
                  <a16:creationId xmlns:a16="http://schemas.microsoft.com/office/drawing/2014/main" id="{597F1758-8A39-578E-0D55-90BD3DA6F269}"/>
                </a:ext>
              </a:extLst>
            </p:cNvPr>
            <p:cNvGrpSpPr/>
            <p:nvPr/>
          </p:nvGrpSpPr>
          <p:grpSpPr>
            <a:xfrm>
              <a:off x="5679979" y="2915338"/>
              <a:ext cx="1080000" cy="1080000"/>
              <a:chOff x="4497894" y="2998323"/>
              <a:chExt cx="1080000" cy="1080000"/>
            </a:xfrm>
          </p:grpSpPr>
          <p:grpSp>
            <p:nvGrpSpPr>
              <p:cNvPr id="29" name="Group 28">
                <a:extLst>
                  <a:ext uri="{FF2B5EF4-FFF2-40B4-BE49-F238E27FC236}">
                    <a16:creationId xmlns:a16="http://schemas.microsoft.com/office/drawing/2014/main" id="{B2B34500-F7AA-417F-4A2B-5A041E05E0FB}"/>
                  </a:ext>
                </a:extLst>
              </p:cNvPr>
              <p:cNvGrpSpPr/>
              <p:nvPr/>
            </p:nvGrpSpPr>
            <p:grpSpPr>
              <a:xfrm rot="13500000">
                <a:off x="4805524" y="2998323"/>
                <a:ext cx="464739" cy="1080000"/>
                <a:chOff x="4511184" y="2470620"/>
                <a:chExt cx="464739" cy="1080000"/>
              </a:xfrm>
            </p:grpSpPr>
            <p:sp>
              <p:nvSpPr>
                <p:cNvPr id="33" name="Freeform: Shape 21">
                  <a:extLst>
                    <a:ext uri="{FF2B5EF4-FFF2-40B4-BE49-F238E27FC236}">
                      <a16:creationId xmlns:a16="http://schemas.microsoft.com/office/drawing/2014/main" id="{64CB3861-7A05-E933-F70F-4ECA0D2377A1}"/>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34" name="Straight Connector 33">
                  <a:extLst>
                    <a:ext uri="{FF2B5EF4-FFF2-40B4-BE49-F238E27FC236}">
                      <a16:creationId xmlns:a16="http://schemas.microsoft.com/office/drawing/2014/main" id="{10B38A25-B6EE-48F7-03F2-DB63B69937D8}"/>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6A967FFB-B0EF-8274-ADB4-CD56E46CD77D}"/>
                  </a:ext>
                </a:extLst>
              </p:cNvPr>
              <p:cNvGrpSpPr/>
              <p:nvPr/>
            </p:nvGrpSpPr>
            <p:grpSpPr>
              <a:xfrm rot="8100000" flipH="1">
                <a:off x="4542572" y="2998323"/>
                <a:ext cx="464739" cy="1080000"/>
                <a:chOff x="4511184" y="2470620"/>
                <a:chExt cx="464739" cy="1080000"/>
              </a:xfrm>
            </p:grpSpPr>
            <p:sp>
              <p:nvSpPr>
                <p:cNvPr id="31" name="Freeform: Shape 19">
                  <a:extLst>
                    <a:ext uri="{FF2B5EF4-FFF2-40B4-BE49-F238E27FC236}">
                      <a16:creationId xmlns:a16="http://schemas.microsoft.com/office/drawing/2014/main" id="{C3612FE0-0A56-40D4-FBE5-E4AA9CFA1D7A}"/>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32" name="Straight Connector 31">
                  <a:extLst>
                    <a:ext uri="{FF2B5EF4-FFF2-40B4-BE49-F238E27FC236}">
                      <a16:creationId xmlns:a16="http://schemas.microsoft.com/office/drawing/2014/main" id="{932DBAF5-E3F0-EE31-C92E-8A642F6AF687}"/>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7" name="Rectangle 6">
            <a:extLst>
              <a:ext uri="{FF2B5EF4-FFF2-40B4-BE49-F238E27FC236}">
                <a16:creationId xmlns:a16="http://schemas.microsoft.com/office/drawing/2014/main" id="{EDAEE94D-6CE4-F29C-5601-FC2C53BA834C}"/>
              </a:ext>
              <a:ext uri="{C183D7F6-B498-43B3-948B-1728B52AA6E4}">
                <adec:decorative xmlns:adec="http://schemas.microsoft.com/office/drawing/2017/decorative" val="1"/>
              </a:ext>
            </a:extLst>
          </p:cNvPr>
          <p:cNvSpPr/>
          <p:nvPr userDrawn="1"/>
        </p:nvSpPr>
        <p:spPr>
          <a:xfrm>
            <a:off x="0" y="5117124"/>
            <a:ext cx="12192000" cy="1740876"/>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3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3976083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grpSp>
        <p:nvGrpSpPr>
          <p:cNvPr id="23" name="Group 22">
            <a:extLst>
              <a:ext uri="{FF2B5EF4-FFF2-40B4-BE49-F238E27FC236}">
                <a16:creationId xmlns:a16="http://schemas.microsoft.com/office/drawing/2014/main" id="{80A7F6E7-9860-92EA-5B67-56E14B616E48}"/>
              </a:ext>
              <a:ext uri="{C183D7F6-B498-43B3-948B-1728B52AA6E4}">
                <adec:decorative xmlns:adec="http://schemas.microsoft.com/office/drawing/2017/decorative" val="1"/>
              </a:ext>
            </a:extLst>
          </p:cNvPr>
          <p:cNvGrpSpPr/>
          <p:nvPr userDrawn="1"/>
        </p:nvGrpSpPr>
        <p:grpSpPr>
          <a:xfrm>
            <a:off x="5355076" y="6069944"/>
            <a:ext cx="1481845" cy="787628"/>
            <a:chOff x="4987925" y="2840038"/>
            <a:chExt cx="2216150" cy="1177924"/>
          </a:xfrm>
        </p:grpSpPr>
        <p:sp>
          <p:nvSpPr>
            <p:cNvPr id="24" name="Rectangle 23">
              <a:extLst>
                <a:ext uri="{FF2B5EF4-FFF2-40B4-BE49-F238E27FC236}">
                  <a16:creationId xmlns:a16="http://schemas.microsoft.com/office/drawing/2014/main" id="{9AB3D408-4007-1DD4-6810-806C09A4B828}"/>
                </a:ext>
              </a:extLst>
            </p:cNvPr>
            <p:cNvSpPr/>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5" name="Rectangle 24">
              <a:extLst>
                <a:ext uri="{FF2B5EF4-FFF2-40B4-BE49-F238E27FC236}">
                  <a16:creationId xmlns:a16="http://schemas.microsoft.com/office/drawing/2014/main" id="{A5E9F70F-BB42-9DBC-6EE6-682CFA6F8B04}"/>
                </a:ext>
              </a:extLst>
            </p:cNvPr>
            <p:cNvSpPr/>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6" name="Rectangle 25">
              <a:extLst>
                <a:ext uri="{FF2B5EF4-FFF2-40B4-BE49-F238E27FC236}">
                  <a16:creationId xmlns:a16="http://schemas.microsoft.com/office/drawing/2014/main" id="{C6E6E9FD-5F25-A766-7DB5-D4B20F00AE80}"/>
                </a:ext>
              </a:extLst>
            </p:cNvPr>
            <p:cNvSpPr/>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nvGrpSpPr>
            <p:cNvPr id="27" name="Group 26">
              <a:extLst>
                <a:ext uri="{FF2B5EF4-FFF2-40B4-BE49-F238E27FC236}">
                  <a16:creationId xmlns:a16="http://schemas.microsoft.com/office/drawing/2014/main" id="{221E8B9E-E065-B495-A216-CD595D99287D}"/>
                </a:ext>
              </a:extLst>
            </p:cNvPr>
            <p:cNvGrpSpPr/>
            <p:nvPr/>
          </p:nvGrpSpPr>
          <p:grpSpPr>
            <a:xfrm>
              <a:off x="5614944" y="3117662"/>
              <a:ext cx="1009280" cy="464739"/>
              <a:chOff x="4432859" y="3200647"/>
              <a:chExt cx="1009280" cy="464739"/>
            </a:xfrm>
          </p:grpSpPr>
          <p:sp>
            <p:nvSpPr>
              <p:cNvPr id="35" name="Freeform: Shape 23">
                <a:extLst>
                  <a:ext uri="{FF2B5EF4-FFF2-40B4-BE49-F238E27FC236}">
                    <a16:creationId xmlns:a16="http://schemas.microsoft.com/office/drawing/2014/main" id="{386974DA-4F19-9FCA-9327-0F598C5B08F5}"/>
                  </a:ext>
                </a:extLst>
              </p:cNvPr>
              <p:cNvSpPr/>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36" name="Freeform: Shape 24">
                <a:extLst>
                  <a:ext uri="{FF2B5EF4-FFF2-40B4-BE49-F238E27FC236}">
                    <a16:creationId xmlns:a16="http://schemas.microsoft.com/office/drawing/2014/main" id="{39111C5B-8D5E-BD8D-9E91-D7CD38F7434A}"/>
                  </a:ext>
                </a:extLst>
              </p:cNvPr>
              <p:cNvSpPr/>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grpSp>
          <p:nvGrpSpPr>
            <p:cNvPr id="28" name="Group 27">
              <a:extLst>
                <a:ext uri="{FF2B5EF4-FFF2-40B4-BE49-F238E27FC236}">
                  <a16:creationId xmlns:a16="http://schemas.microsoft.com/office/drawing/2014/main" id="{597F1758-8A39-578E-0D55-90BD3DA6F269}"/>
                </a:ext>
              </a:extLst>
            </p:cNvPr>
            <p:cNvGrpSpPr/>
            <p:nvPr/>
          </p:nvGrpSpPr>
          <p:grpSpPr>
            <a:xfrm>
              <a:off x="5679979" y="2915338"/>
              <a:ext cx="1080000" cy="1080000"/>
              <a:chOff x="4497894" y="2998323"/>
              <a:chExt cx="1080000" cy="1080000"/>
            </a:xfrm>
          </p:grpSpPr>
          <p:grpSp>
            <p:nvGrpSpPr>
              <p:cNvPr id="29" name="Group 28">
                <a:extLst>
                  <a:ext uri="{FF2B5EF4-FFF2-40B4-BE49-F238E27FC236}">
                    <a16:creationId xmlns:a16="http://schemas.microsoft.com/office/drawing/2014/main" id="{B2B34500-F7AA-417F-4A2B-5A041E05E0FB}"/>
                  </a:ext>
                </a:extLst>
              </p:cNvPr>
              <p:cNvGrpSpPr/>
              <p:nvPr/>
            </p:nvGrpSpPr>
            <p:grpSpPr>
              <a:xfrm rot="13500000">
                <a:off x="4805524" y="2998323"/>
                <a:ext cx="464739" cy="1080000"/>
                <a:chOff x="4511184" y="2470620"/>
                <a:chExt cx="464739" cy="1080000"/>
              </a:xfrm>
            </p:grpSpPr>
            <p:sp>
              <p:nvSpPr>
                <p:cNvPr id="33" name="Freeform: Shape 21">
                  <a:extLst>
                    <a:ext uri="{FF2B5EF4-FFF2-40B4-BE49-F238E27FC236}">
                      <a16:creationId xmlns:a16="http://schemas.microsoft.com/office/drawing/2014/main" id="{64CB3861-7A05-E933-F70F-4ECA0D2377A1}"/>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34" name="Straight Connector 33">
                  <a:extLst>
                    <a:ext uri="{FF2B5EF4-FFF2-40B4-BE49-F238E27FC236}">
                      <a16:creationId xmlns:a16="http://schemas.microsoft.com/office/drawing/2014/main" id="{10B38A25-B6EE-48F7-03F2-DB63B69937D8}"/>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6A967FFB-B0EF-8274-ADB4-CD56E46CD77D}"/>
                  </a:ext>
                </a:extLst>
              </p:cNvPr>
              <p:cNvGrpSpPr/>
              <p:nvPr/>
            </p:nvGrpSpPr>
            <p:grpSpPr>
              <a:xfrm rot="8100000" flipH="1">
                <a:off x="4542572" y="2998323"/>
                <a:ext cx="464739" cy="1080000"/>
                <a:chOff x="4511184" y="2470620"/>
                <a:chExt cx="464739" cy="1080000"/>
              </a:xfrm>
            </p:grpSpPr>
            <p:sp>
              <p:nvSpPr>
                <p:cNvPr id="31" name="Freeform: Shape 19">
                  <a:extLst>
                    <a:ext uri="{FF2B5EF4-FFF2-40B4-BE49-F238E27FC236}">
                      <a16:creationId xmlns:a16="http://schemas.microsoft.com/office/drawing/2014/main" id="{C3612FE0-0A56-40D4-FBE5-E4AA9CFA1D7A}"/>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32" name="Straight Connector 31">
                  <a:extLst>
                    <a:ext uri="{FF2B5EF4-FFF2-40B4-BE49-F238E27FC236}">
                      <a16:creationId xmlns:a16="http://schemas.microsoft.com/office/drawing/2014/main" id="{932DBAF5-E3F0-EE31-C92E-8A642F6AF687}"/>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7" name="Rectangle 6">
            <a:extLst>
              <a:ext uri="{FF2B5EF4-FFF2-40B4-BE49-F238E27FC236}">
                <a16:creationId xmlns:a16="http://schemas.microsoft.com/office/drawing/2014/main" id="{F5A05E34-BFE0-3DD8-0CF4-374ACED97CE1}"/>
              </a:ext>
              <a:ext uri="{C183D7F6-B498-43B3-948B-1728B52AA6E4}">
                <adec:decorative xmlns:adec="http://schemas.microsoft.com/office/drawing/2017/decorative" val="1"/>
              </a:ext>
            </a:extLst>
          </p:cNvPr>
          <p:cNvSpPr/>
          <p:nvPr userDrawn="1"/>
        </p:nvSpPr>
        <p:spPr>
          <a:xfrm>
            <a:off x="0" y="5117124"/>
            <a:ext cx="12192000" cy="1740876"/>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3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545019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3">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r>
              <a:rPr lang="en-US"/>
              <a:t>20XX</a:t>
            </a:r>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pPr/>
              <a:t>‹#›</a:t>
            </a:fld>
            <a:endParaRPr lang="en-US" dirty="0"/>
          </a:p>
        </p:txBody>
      </p:sp>
      <p:grpSp>
        <p:nvGrpSpPr>
          <p:cNvPr id="23" name="Group 22">
            <a:extLst>
              <a:ext uri="{FF2B5EF4-FFF2-40B4-BE49-F238E27FC236}">
                <a16:creationId xmlns:a16="http://schemas.microsoft.com/office/drawing/2014/main" id="{80A7F6E7-9860-92EA-5B67-56E14B616E48}"/>
              </a:ext>
              <a:ext uri="{C183D7F6-B498-43B3-948B-1728B52AA6E4}">
                <adec:decorative xmlns:adec="http://schemas.microsoft.com/office/drawing/2017/decorative" val="1"/>
              </a:ext>
            </a:extLst>
          </p:cNvPr>
          <p:cNvGrpSpPr/>
          <p:nvPr userDrawn="1"/>
        </p:nvGrpSpPr>
        <p:grpSpPr>
          <a:xfrm>
            <a:off x="5355076" y="6069944"/>
            <a:ext cx="1481845" cy="787628"/>
            <a:chOff x="4987925" y="2840038"/>
            <a:chExt cx="2216150" cy="1177924"/>
          </a:xfrm>
        </p:grpSpPr>
        <p:sp>
          <p:nvSpPr>
            <p:cNvPr id="24" name="Rectangle 23">
              <a:extLst>
                <a:ext uri="{FF2B5EF4-FFF2-40B4-BE49-F238E27FC236}">
                  <a16:creationId xmlns:a16="http://schemas.microsoft.com/office/drawing/2014/main" id="{9AB3D408-4007-1DD4-6810-806C09A4B828}"/>
                </a:ext>
              </a:extLst>
            </p:cNvPr>
            <p:cNvSpPr/>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5" name="Rectangle 24">
              <a:extLst>
                <a:ext uri="{FF2B5EF4-FFF2-40B4-BE49-F238E27FC236}">
                  <a16:creationId xmlns:a16="http://schemas.microsoft.com/office/drawing/2014/main" id="{A5E9F70F-BB42-9DBC-6EE6-682CFA6F8B04}"/>
                </a:ext>
              </a:extLst>
            </p:cNvPr>
            <p:cNvSpPr/>
            <p:nvPr/>
          </p:nvSpPr>
          <p:spPr>
            <a:xfrm>
              <a:off x="5750208"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26" name="Rectangle 25">
              <a:extLst>
                <a:ext uri="{FF2B5EF4-FFF2-40B4-BE49-F238E27FC236}">
                  <a16:creationId xmlns:a16="http://schemas.microsoft.com/office/drawing/2014/main" id="{C6E6E9FD-5F25-A766-7DB5-D4B20F00AE80}"/>
                </a:ext>
              </a:extLst>
            </p:cNvPr>
            <p:cNvSpPr/>
            <p:nvPr/>
          </p:nvSpPr>
          <p:spPr>
            <a:xfrm flipH="1">
              <a:off x="5469335" y="2992877"/>
              <a:ext cx="972458" cy="919518"/>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nvGrpSpPr>
            <p:cNvPr id="27" name="Group 26">
              <a:extLst>
                <a:ext uri="{FF2B5EF4-FFF2-40B4-BE49-F238E27FC236}">
                  <a16:creationId xmlns:a16="http://schemas.microsoft.com/office/drawing/2014/main" id="{221E8B9E-E065-B495-A216-CD595D99287D}"/>
                </a:ext>
              </a:extLst>
            </p:cNvPr>
            <p:cNvGrpSpPr/>
            <p:nvPr/>
          </p:nvGrpSpPr>
          <p:grpSpPr>
            <a:xfrm>
              <a:off x="5614944" y="3117662"/>
              <a:ext cx="1009280" cy="464739"/>
              <a:chOff x="4432859" y="3200647"/>
              <a:chExt cx="1009280" cy="464739"/>
            </a:xfrm>
          </p:grpSpPr>
          <p:sp>
            <p:nvSpPr>
              <p:cNvPr id="35" name="Freeform: Shape 23">
                <a:extLst>
                  <a:ext uri="{FF2B5EF4-FFF2-40B4-BE49-F238E27FC236}">
                    <a16:creationId xmlns:a16="http://schemas.microsoft.com/office/drawing/2014/main" id="{386974DA-4F19-9FCA-9327-0F598C5B08F5}"/>
                  </a:ext>
                </a:extLst>
              </p:cNvPr>
              <p:cNvSpPr/>
              <p:nvPr/>
            </p:nvSpPr>
            <p:spPr>
              <a:xfrm rot="16200000" flipH="1" flipV="1">
                <a:off x="4977400"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sp>
            <p:nvSpPr>
              <p:cNvPr id="36" name="Freeform: Shape 24">
                <a:extLst>
                  <a:ext uri="{FF2B5EF4-FFF2-40B4-BE49-F238E27FC236}">
                    <a16:creationId xmlns:a16="http://schemas.microsoft.com/office/drawing/2014/main" id="{39111C5B-8D5E-BD8D-9E91-D7CD38F7434A}"/>
                  </a:ext>
                </a:extLst>
              </p:cNvPr>
              <p:cNvSpPr/>
              <p:nvPr/>
            </p:nvSpPr>
            <p:spPr>
              <a:xfrm rot="5400000" flipV="1">
                <a:off x="4432859" y="3200647"/>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grpSp>
        <p:grpSp>
          <p:nvGrpSpPr>
            <p:cNvPr id="28" name="Group 27">
              <a:extLst>
                <a:ext uri="{FF2B5EF4-FFF2-40B4-BE49-F238E27FC236}">
                  <a16:creationId xmlns:a16="http://schemas.microsoft.com/office/drawing/2014/main" id="{597F1758-8A39-578E-0D55-90BD3DA6F269}"/>
                </a:ext>
              </a:extLst>
            </p:cNvPr>
            <p:cNvGrpSpPr/>
            <p:nvPr/>
          </p:nvGrpSpPr>
          <p:grpSpPr>
            <a:xfrm>
              <a:off x="5679979" y="2915338"/>
              <a:ext cx="1080000" cy="1080000"/>
              <a:chOff x="4497894" y="2998323"/>
              <a:chExt cx="1080000" cy="1080000"/>
            </a:xfrm>
          </p:grpSpPr>
          <p:grpSp>
            <p:nvGrpSpPr>
              <p:cNvPr id="29" name="Group 28">
                <a:extLst>
                  <a:ext uri="{FF2B5EF4-FFF2-40B4-BE49-F238E27FC236}">
                    <a16:creationId xmlns:a16="http://schemas.microsoft.com/office/drawing/2014/main" id="{B2B34500-F7AA-417F-4A2B-5A041E05E0FB}"/>
                  </a:ext>
                </a:extLst>
              </p:cNvPr>
              <p:cNvGrpSpPr/>
              <p:nvPr/>
            </p:nvGrpSpPr>
            <p:grpSpPr>
              <a:xfrm rot="13500000">
                <a:off x="4805524" y="2998323"/>
                <a:ext cx="464739" cy="1080000"/>
                <a:chOff x="4511184" y="2470620"/>
                <a:chExt cx="464739" cy="1080000"/>
              </a:xfrm>
            </p:grpSpPr>
            <p:sp>
              <p:nvSpPr>
                <p:cNvPr id="33" name="Freeform: Shape 21">
                  <a:extLst>
                    <a:ext uri="{FF2B5EF4-FFF2-40B4-BE49-F238E27FC236}">
                      <a16:creationId xmlns:a16="http://schemas.microsoft.com/office/drawing/2014/main" id="{64CB3861-7A05-E933-F70F-4ECA0D2377A1}"/>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34" name="Straight Connector 33">
                  <a:extLst>
                    <a:ext uri="{FF2B5EF4-FFF2-40B4-BE49-F238E27FC236}">
                      <a16:creationId xmlns:a16="http://schemas.microsoft.com/office/drawing/2014/main" id="{10B38A25-B6EE-48F7-03F2-DB63B69937D8}"/>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6A967FFB-B0EF-8274-ADB4-CD56E46CD77D}"/>
                  </a:ext>
                </a:extLst>
              </p:cNvPr>
              <p:cNvGrpSpPr/>
              <p:nvPr/>
            </p:nvGrpSpPr>
            <p:grpSpPr>
              <a:xfrm rot="8100000" flipH="1">
                <a:off x="4542572" y="2998323"/>
                <a:ext cx="464739" cy="1080000"/>
                <a:chOff x="4511184" y="2470620"/>
                <a:chExt cx="464739" cy="1080000"/>
              </a:xfrm>
            </p:grpSpPr>
            <p:sp>
              <p:nvSpPr>
                <p:cNvPr id="31" name="Freeform: Shape 19">
                  <a:extLst>
                    <a:ext uri="{FF2B5EF4-FFF2-40B4-BE49-F238E27FC236}">
                      <a16:creationId xmlns:a16="http://schemas.microsoft.com/office/drawing/2014/main" id="{C3612FE0-0A56-40D4-FBE5-E4AA9CFA1D7A}"/>
                    </a:ext>
                  </a:extLst>
                </p:cNvPr>
                <p:cNvSpPr/>
                <p:nvPr/>
              </p:nvSpPr>
              <p:spPr>
                <a:xfrm rot="2700000" flipH="1" flipV="1">
                  <a:off x="4511184" y="2990814"/>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Light"/>
                    <a:ea typeface="+mn-ea"/>
                    <a:cs typeface="+mn-cs"/>
                  </a:endParaRPr>
                </a:p>
              </p:txBody>
            </p:sp>
            <p:cxnSp>
              <p:nvCxnSpPr>
                <p:cNvPr id="32" name="Straight Connector 31">
                  <a:extLst>
                    <a:ext uri="{FF2B5EF4-FFF2-40B4-BE49-F238E27FC236}">
                      <a16:creationId xmlns:a16="http://schemas.microsoft.com/office/drawing/2014/main" id="{932DBAF5-E3F0-EE31-C92E-8A642F6AF687}"/>
                    </a:ext>
                  </a:extLst>
                </p:cNvPr>
                <p:cNvCxnSpPr>
                  <a:cxnSpLocks/>
                </p:cNvCxnSpPr>
                <p:nvPr/>
              </p:nvCxnSpPr>
              <p:spPr>
                <a:xfrm flipV="1">
                  <a:off x="4742369" y="2470620"/>
                  <a:ext cx="0" cy="108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sp>
        <p:nvSpPr>
          <p:cNvPr id="37" name="Rectangle 36">
            <a:extLst>
              <a:ext uri="{FF2B5EF4-FFF2-40B4-BE49-F238E27FC236}">
                <a16:creationId xmlns:a16="http://schemas.microsoft.com/office/drawing/2014/main" id="{7CEFCEC1-D9DC-4989-D016-23EFD6D4CD20}"/>
              </a:ext>
              <a:ext uri="{C183D7F6-B498-43B3-948B-1728B52AA6E4}">
                <adec:decorative xmlns:adec="http://schemas.microsoft.com/office/drawing/2017/decorative" val="1"/>
              </a:ext>
            </a:extLst>
          </p:cNvPr>
          <p:cNvSpPr/>
          <p:nvPr userDrawn="1"/>
        </p:nvSpPr>
        <p:spPr>
          <a:xfrm>
            <a:off x="0" y="6069944"/>
            <a:ext cx="12192000" cy="788056"/>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3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352896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2 Columns 2">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85D87A86-18DB-4F48-991B-B96728C9E2B2}"/>
              </a:ext>
            </a:extLst>
          </p:cNvPr>
          <p:cNvSpPr>
            <a:spLocks noGrp="1"/>
          </p:cNvSpPr>
          <p:nvPr>
            <p:ph type="dt" sz="half" idx="10"/>
          </p:nvPr>
        </p:nvSpPr>
        <p:spPr>
          <a:xfrm>
            <a:off x="541338" y="6401999"/>
            <a:ext cx="2206625" cy="369332"/>
          </a:xfrm>
          <a:prstGeom prst="rect">
            <a:avLst/>
          </a:prstGeo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0" name="Footer Placeholder 4">
            <a:extLst>
              <a:ext uri="{FF2B5EF4-FFF2-40B4-BE49-F238E27FC236}">
                <a16:creationId xmlns:a16="http://schemas.microsoft.com/office/drawing/2014/main" id="{E9F77D95-7E8B-48BA-B550-76A5C297FE04}"/>
              </a:ext>
            </a:extLst>
          </p:cNvPr>
          <p:cNvSpPr>
            <a:spLocks noGrp="1"/>
          </p:cNvSpPr>
          <p:nvPr>
            <p:ph type="ftr" sz="quarter" idx="11"/>
          </p:nvPr>
        </p:nvSpPr>
        <p:spPr>
          <a:xfrm>
            <a:off x="3308350" y="6401999"/>
            <a:ext cx="5575300" cy="369332"/>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1" name="Slide Number Placeholder 5">
            <a:extLst>
              <a:ext uri="{FF2B5EF4-FFF2-40B4-BE49-F238E27FC236}">
                <a16:creationId xmlns:a16="http://schemas.microsoft.com/office/drawing/2014/main" id="{5510D382-212F-47D7-A76F-181F22622C97}"/>
              </a:ext>
            </a:extLst>
          </p:cNvPr>
          <p:cNvSpPr>
            <a:spLocks noGrp="1"/>
          </p:cNvSpPr>
          <p:nvPr>
            <p:ph type="sldNum" sz="quarter" idx="12"/>
          </p:nvPr>
        </p:nvSpPr>
        <p:spPr>
          <a:xfrm>
            <a:off x="9442800" y="6401999"/>
            <a:ext cx="2208212" cy="369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1239854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2 Content ">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7A45527-A259-1C6D-E8B4-514715484B30}"/>
              </a:ext>
              <a:ext uri="{C183D7F6-B498-43B3-948B-1728B52AA6E4}">
                <adec:decorative xmlns:adec="http://schemas.microsoft.com/office/drawing/2017/decorative" val="1"/>
              </a:ext>
            </a:extLst>
          </p:cNvPr>
          <p:cNvSpPr/>
          <p:nvPr userDrawn="1"/>
        </p:nvSpPr>
        <p:spPr>
          <a:xfrm>
            <a:off x="0" y="3245608"/>
            <a:ext cx="12192000" cy="3612392"/>
          </a:xfrm>
          <a:prstGeom prst="rect">
            <a:avLst/>
          </a:prstGeom>
          <a:solidFill>
            <a:schemeClr val="bg1">
              <a:alpha val="2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alpha val="30000"/>
                </a:prstClr>
              </a:solidFill>
              <a:effectLst/>
              <a:uLnTx/>
              <a:uFillTx/>
              <a:latin typeface="Avenir Next LT Pro Light"/>
              <a:ea typeface="+mn-ea"/>
              <a:cs typeface="+mn-cs"/>
            </a:endParaRPr>
          </a:p>
        </p:txBody>
      </p:sp>
      <p:sp>
        <p:nvSpPr>
          <p:cNvPr id="7" name="Title 1">
            <a:extLst>
              <a:ext uri="{FF2B5EF4-FFF2-40B4-BE49-F238E27FC236}">
                <a16:creationId xmlns:a16="http://schemas.microsoft.com/office/drawing/2014/main" id="{55FC5AD6-5EA9-4D31-BA29-EE3AABE22325}"/>
              </a:ext>
            </a:extLst>
          </p:cNvPr>
          <p:cNvSpPr>
            <a:spLocks noGrp="1"/>
          </p:cNvSpPr>
          <p:nvPr>
            <p:ph type="title" hasCustomPrompt="1"/>
          </p:nvPr>
        </p:nvSpPr>
        <p:spPr>
          <a:xfrm>
            <a:off x="548640" y="548640"/>
            <a:ext cx="3886200" cy="2304288"/>
          </a:xfrm>
          <a:prstGeom prst="rect">
            <a:avLst/>
          </a:prstGeom>
        </p:spPr>
        <p:txBody>
          <a:bodyPr wrap="square" anchor="ctr" anchorCtr="0">
            <a:normAutofit/>
          </a:bodyPr>
          <a:lstStyle>
            <a:lvl1pPr algn="ctr">
              <a:defRPr/>
            </a:lvl1pPr>
          </a:lstStyle>
          <a:p>
            <a:pPr algn="ctr"/>
            <a:r>
              <a:rPr lang="en-US" dirty="0"/>
              <a:t>Click to add title</a:t>
            </a:r>
          </a:p>
        </p:txBody>
      </p:sp>
      <p:sp>
        <p:nvSpPr>
          <p:cNvPr id="4" name="Content Placeholder 3">
            <a:extLst>
              <a:ext uri="{FF2B5EF4-FFF2-40B4-BE49-F238E27FC236}">
                <a16:creationId xmlns:a16="http://schemas.microsoft.com/office/drawing/2014/main" id="{FE4ACBDB-D54B-994A-AD88-E89D37245FAD}"/>
              </a:ext>
            </a:extLst>
          </p:cNvPr>
          <p:cNvSpPr>
            <a:spLocks noGrp="1"/>
          </p:cNvSpPr>
          <p:nvPr>
            <p:ph sz="quarter" idx="17" hasCustomPrompt="1"/>
          </p:nvPr>
        </p:nvSpPr>
        <p:spPr>
          <a:xfrm>
            <a:off x="5534660" y="548641"/>
            <a:ext cx="6130625" cy="2304288"/>
          </a:xfrm>
          <a:prstGeom prst="rect">
            <a:avLst/>
          </a:prstGeom>
        </p:spPr>
        <p:txBody>
          <a:bodyPr anchor="ctr">
            <a:noAutofit/>
          </a:bodyPr>
          <a:lstStyle>
            <a:lvl1pPr marL="512064" indent="-512064">
              <a:lnSpc>
                <a:spcPct val="100000"/>
              </a:lnSpc>
              <a:spcBef>
                <a:spcPts val="1000"/>
              </a:spcBef>
              <a:buClr>
                <a:schemeClr val="accent5">
                  <a:lumMod val="60000"/>
                  <a:lumOff val="40000"/>
                </a:schemeClr>
              </a:buClr>
              <a:buFont typeface="+mj-lt"/>
              <a:buAutoNum type="arabicPeriod"/>
              <a:defRPr sz="1800"/>
            </a:lvl1pPr>
            <a:lvl2pPr marL="702900" indent="-342900">
              <a:lnSpc>
                <a:spcPct val="100000"/>
              </a:lnSpc>
              <a:spcBef>
                <a:spcPts val="1000"/>
              </a:spcBef>
              <a:buClr>
                <a:schemeClr val="accent5">
                  <a:lumMod val="60000"/>
                  <a:lumOff val="40000"/>
                </a:schemeClr>
              </a:buClr>
              <a:buFont typeface="+mj-lt"/>
              <a:buAutoNum type="arabicPeriod"/>
              <a:defRPr sz="1800"/>
            </a:lvl2pPr>
            <a:lvl3pPr marL="1139436" indent="-342900">
              <a:lnSpc>
                <a:spcPct val="100000"/>
              </a:lnSpc>
              <a:spcBef>
                <a:spcPts val="1000"/>
              </a:spcBef>
              <a:buClr>
                <a:schemeClr val="accent5">
                  <a:lumMod val="60000"/>
                  <a:lumOff val="40000"/>
                </a:schemeClr>
              </a:buClr>
              <a:buFont typeface="+mj-lt"/>
              <a:buAutoNum type="arabicPeriod"/>
              <a:defRPr sz="1800"/>
            </a:lvl3pPr>
            <a:lvl4pPr marL="1422900" indent="-342900">
              <a:lnSpc>
                <a:spcPct val="100000"/>
              </a:lnSpc>
              <a:spcBef>
                <a:spcPts val="1000"/>
              </a:spcBef>
              <a:buClr>
                <a:schemeClr val="accent5">
                  <a:lumMod val="60000"/>
                  <a:lumOff val="40000"/>
                </a:schemeClr>
              </a:buClr>
              <a:buFont typeface="+mj-lt"/>
              <a:buAutoNum type="arabicPeriod"/>
              <a:defRPr sz="1800"/>
            </a:lvl4pPr>
            <a:lvl5pPr marL="1859436" indent="-342900">
              <a:lnSpc>
                <a:spcPct val="100000"/>
              </a:lnSpc>
              <a:spcBef>
                <a:spcPts val="1000"/>
              </a:spcBef>
              <a:buClr>
                <a:schemeClr val="accent5">
                  <a:lumMod val="60000"/>
                  <a:lumOff val="40000"/>
                </a:schemeClr>
              </a:buClr>
              <a:buFont typeface="+mj-lt"/>
              <a:buAutoNum type="arabicPeriod"/>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3">
            <a:extLst>
              <a:ext uri="{FF2B5EF4-FFF2-40B4-BE49-F238E27FC236}">
                <a16:creationId xmlns:a16="http://schemas.microsoft.com/office/drawing/2014/main" id="{ED8447B1-F82E-026F-7FF0-7E95D361E7A9}"/>
              </a:ext>
            </a:extLst>
          </p:cNvPr>
          <p:cNvSpPr>
            <a:spLocks noGrp="1"/>
          </p:cNvSpPr>
          <p:nvPr>
            <p:ph sz="quarter" idx="18" hasCustomPrompt="1"/>
          </p:nvPr>
        </p:nvSpPr>
        <p:spPr>
          <a:xfrm>
            <a:off x="5520387" y="3735238"/>
            <a:ext cx="6130625" cy="2574120"/>
          </a:xfrm>
          <a:prstGeom prst="rect">
            <a:avLst/>
          </a:prstGeom>
        </p:spPr>
        <p:txBody>
          <a:bodyPr>
            <a:noAutofit/>
          </a:bodyPr>
          <a:lstStyle>
            <a:lvl1pPr marL="0" indent="0">
              <a:lnSpc>
                <a:spcPct val="100000"/>
              </a:lnSpc>
              <a:spcBef>
                <a:spcPts val="1000"/>
              </a:spcBef>
              <a:buNone/>
              <a:defRPr sz="1800"/>
            </a:lvl1pPr>
            <a:lvl2pPr marL="283464" indent="-285750">
              <a:lnSpc>
                <a:spcPct val="100000"/>
              </a:lnSpc>
              <a:spcBef>
                <a:spcPts val="1000"/>
              </a:spcBef>
              <a:buClr>
                <a:schemeClr val="accent5">
                  <a:lumMod val="60000"/>
                  <a:lumOff val="40000"/>
                </a:schemeClr>
              </a:buClr>
              <a:buFont typeface="Wingdings" panose="05000000000000000000" pitchFamily="2" charset="2"/>
              <a:buChar char=""/>
              <a:defRPr sz="1800" i="0"/>
            </a:lvl2pPr>
            <a:lvl3pPr marL="685800" indent="-283464">
              <a:lnSpc>
                <a:spcPct val="100000"/>
              </a:lnSpc>
              <a:spcBef>
                <a:spcPts val="1000"/>
              </a:spcBef>
              <a:buClr>
                <a:schemeClr val="accent5">
                  <a:lumMod val="60000"/>
                  <a:lumOff val="40000"/>
                </a:schemeClr>
              </a:buClr>
              <a:defRPr sz="1800" i="0"/>
            </a:lvl3pPr>
            <a:lvl4pPr marL="685800">
              <a:lnSpc>
                <a:spcPct val="100000"/>
              </a:lnSpc>
              <a:spcBef>
                <a:spcPts val="1000"/>
              </a:spcBef>
              <a:defRPr sz="1800" i="0"/>
            </a:lvl4pPr>
            <a:lvl5pPr indent="-283464">
              <a:defRPr sz="1600"/>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9" name="Date Placeholder 3">
            <a:extLst>
              <a:ext uri="{FF2B5EF4-FFF2-40B4-BE49-F238E27FC236}">
                <a16:creationId xmlns:a16="http://schemas.microsoft.com/office/drawing/2014/main" id="{85D87A86-18DB-4F48-991B-B96728C9E2B2}"/>
              </a:ext>
            </a:extLst>
          </p:cNvPr>
          <p:cNvSpPr>
            <a:spLocks noGrp="1"/>
          </p:cNvSpPr>
          <p:nvPr>
            <p:ph type="dt" sz="half" idx="10"/>
          </p:nvPr>
        </p:nvSpPr>
        <p:spPr>
          <a:xfrm>
            <a:off x="541338" y="6401999"/>
            <a:ext cx="2206625" cy="369332"/>
          </a:xfrm>
          <a:prstGeom prst="rect">
            <a:avLst/>
          </a:prstGeom>
        </p:spPr>
        <p:txBody>
          <a:bodyPr/>
          <a:lstStyle>
            <a:lvl1pPr>
              <a:defRPr/>
            </a:lvl1pPr>
          </a:lstStyle>
          <a:p>
            <a:pPr>
              <a:defRPr/>
            </a:pPr>
            <a:r>
              <a:rPr lang="en-US">
                <a:solidFill>
                  <a:prstClr val="white">
                    <a:alpha val="70000"/>
                  </a:prstClr>
                </a:solidFill>
              </a:rPr>
              <a:t>20XX</a:t>
            </a:r>
            <a:endParaRPr lang="en-US" dirty="0">
              <a:solidFill>
                <a:prstClr val="white">
                  <a:alpha val="70000"/>
                </a:prstClr>
              </a:solidFill>
            </a:endParaRPr>
          </a:p>
        </p:txBody>
      </p:sp>
      <p:sp>
        <p:nvSpPr>
          <p:cNvPr id="10" name="Footer Placeholder 4">
            <a:extLst>
              <a:ext uri="{FF2B5EF4-FFF2-40B4-BE49-F238E27FC236}">
                <a16:creationId xmlns:a16="http://schemas.microsoft.com/office/drawing/2014/main" id="{E9F77D95-7E8B-48BA-B550-76A5C297FE04}"/>
              </a:ext>
            </a:extLst>
          </p:cNvPr>
          <p:cNvSpPr>
            <a:spLocks noGrp="1"/>
          </p:cNvSpPr>
          <p:nvPr>
            <p:ph type="ftr" sz="quarter" idx="11"/>
          </p:nvPr>
        </p:nvSpPr>
        <p:spPr>
          <a:xfrm>
            <a:off x="3308350" y="6401999"/>
            <a:ext cx="5575300" cy="369332"/>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
        <p:nvSpPr>
          <p:cNvPr id="11" name="Slide Number Placeholder 5">
            <a:extLst>
              <a:ext uri="{FF2B5EF4-FFF2-40B4-BE49-F238E27FC236}">
                <a16:creationId xmlns:a16="http://schemas.microsoft.com/office/drawing/2014/main" id="{5510D382-212F-47D7-A76F-181F22622C97}"/>
              </a:ext>
            </a:extLst>
          </p:cNvPr>
          <p:cNvSpPr>
            <a:spLocks noGrp="1"/>
          </p:cNvSpPr>
          <p:nvPr>
            <p:ph type="sldNum" sz="quarter" idx="12"/>
          </p:nvPr>
        </p:nvSpPr>
        <p:spPr>
          <a:xfrm>
            <a:off x="9442800" y="6401999"/>
            <a:ext cx="2208212" cy="36933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9607A7-8386-47DB-8578-DDEDD194E5D4}" type="slidenum">
              <a:rPr kumimoji="0" lang="en-US" sz="1000" b="0" i="0" u="none" strike="noStrike" kern="1200" cap="all" spc="300" normalizeH="0" baseline="0" noProof="0" smtClean="0">
                <a:ln>
                  <a:noFill/>
                </a:ln>
                <a:solidFill>
                  <a:prstClr val="white">
                    <a:alpha val="70000"/>
                  </a:prstClr>
                </a:solidFill>
                <a:effectLst/>
                <a:uLnTx/>
                <a:uFillTx/>
                <a:latin typeface="Avenir Next LT Pro Ligh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all" spc="300" normalizeH="0" baseline="0" noProof="0" dirty="0">
              <a:ln>
                <a:noFill/>
              </a:ln>
              <a:solidFill>
                <a:prstClr val="white">
                  <a:alpha val="70000"/>
                </a:prstClr>
              </a:solidFill>
              <a:effectLst/>
              <a:uLnTx/>
              <a:uFillTx/>
              <a:latin typeface="Avenir Next LT Pro Light"/>
              <a:ea typeface="+mn-ea"/>
              <a:cs typeface="+mn-cs"/>
            </a:endParaRPr>
          </a:p>
        </p:txBody>
      </p:sp>
    </p:spTree>
    <p:extLst>
      <p:ext uri="{BB962C8B-B14F-4D97-AF65-F5344CB8AC3E}">
        <p14:creationId xmlns:p14="http://schemas.microsoft.com/office/powerpoint/2010/main" val="191425224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A1517"/>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8712456"/>
      </p:ext>
    </p:extLst>
  </p:cSld>
  <p:clrMap bg1="dk1" tx1="lt1" bg2="dk2" tx2="lt2" accent1="accent1" accent2="accent2" accent3="accent3" accent4="accent4" accent5="accent5" accent6="accent6" hlink="hlink" folHlink="folHlink"/>
  <p:sldLayoutIdLst>
    <p:sldLayoutId id="2147483667" r:id="rId1"/>
    <p:sldLayoutId id="2147483694" r:id="rId2"/>
    <p:sldLayoutId id="2147483695" r:id="rId3"/>
    <p:sldLayoutId id="2147483696" r:id="rId4"/>
    <p:sldLayoutId id="2147483697" r:id="rId5"/>
    <p:sldLayoutId id="2147483703" r:id="rId6"/>
    <p:sldLayoutId id="2147483704" r:id="rId7"/>
    <p:sldLayoutId id="2147483700" r:id="rId8"/>
    <p:sldLayoutId id="2147483701" r:id="rId9"/>
    <p:sldLayoutId id="2147483698" r:id="rId10"/>
    <p:sldLayoutId id="2147483699" r:id="rId11"/>
    <p:sldLayoutId id="2147483702" r:id="rId12"/>
  </p:sldLayoutIdLst>
  <p:hf sldNum="0" hdr="0" ftr="0" dt="0"/>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19">
          <p15:clr>
            <a:srgbClr val="5ACBF0"/>
          </p15:clr>
        </p15:guide>
        <p15:guide id="2" pos="1731">
          <p15:clr>
            <a:srgbClr val="5ACBF0"/>
          </p15:clr>
        </p15:guide>
        <p15:guide id="3" pos="3140">
          <p15:clr>
            <a:srgbClr val="5ACBF0"/>
          </p15:clr>
        </p15:guide>
        <p15:guide id="4" pos="3488">
          <p15:clr>
            <a:srgbClr val="5ACBF0"/>
          </p15:clr>
        </p15:guide>
        <p15:guide id="5" pos="2788">
          <p15:clr>
            <a:srgbClr val="5ACBF0"/>
          </p15:clr>
        </p15:guide>
        <p15:guide id="6" pos="2434">
          <p15:clr>
            <a:srgbClr val="5ACBF0"/>
          </p15:clr>
        </p15:guide>
        <p15:guide id="7" pos="2084">
          <p15:clr>
            <a:srgbClr val="5ACBF0"/>
          </p15:clr>
        </p15:guide>
        <p15:guide id="8" pos="341">
          <p15:clr>
            <a:srgbClr val="F26B43"/>
          </p15:clr>
        </p15:guide>
        <p15:guide id="9" pos="1384">
          <p15:clr>
            <a:srgbClr val="5ACBF0"/>
          </p15:clr>
        </p15:guide>
        <p15:guide id="10" pos="1032">
          <p15:clr>
            <a:srgbClr val="5ACBF0"/>
          </p15:clr>
        </p15:guide>
        <p15:guide id="11" pos="680">
          <p15:clr>
            <a:srgbClr val="FDE53C"/>
          </p15:clr>
        </p15:guide>
        <p15:guide id="12" pos="4192">
          <p15:clr>
            <a:srgbClr val="5ACBF0"/>
          </p15:clr>
        </p15:guide>
        <p15:guide id="13" pos="4543">
          <p15:clr>
            <a:srgbClr val="5ACBF0"/>
          </p15:clr>
        </p15:guide>
        <p15:guide id="14" pos="4892">
          <p15:clr>
            <a:srgbClr val="5ACBF0"/>
          </p15:clr>
        </p15:guide>
        <p15:guide id="15" pos="5244">
          <p15:clr>
            <a:srgbClr val="5ACBF0"/>
          </p15:clr>
        </p15:guide>
        <p15:guide id="16" pos="5596">
          <p15:clr>
            <a:srgbClr val="5ACBF0"/>
          </p15:clr>
        </p15:guide>
        <p15:guide id="17" pos="5948">
          <p15:clr>
            <a:srgbClr val="5ACBF0"/>
          </p15:clr>
        </p15:guide>
        <p15:guide id="18" pos="6296">
          <p15:clr>
            <a:srgbClr val="5ACBF0"/>
          </p15:clr>
        </p15:guide>
        <p15:guide id="19" pos="6648">
          <p15:clr>
            <a:srgbClr val="5ACBF0"/>
          </p15:clr>
        </p15:guide>
        <p15:guide id="20" pos="6996">
          <p15:clr>
            <a:srgbClr val="FDE53C"/>
          </p15:clr>
        </p15:guide>
        <p15:guide id="21" orient="horz" pos="335">
          <p15:clr>
            <a:srgbClr val="F26B43"/>
          </p15:clr>
        </p15:guide>
        <p15:guide id="22" orient="horz" pos="680">
          <p15:clr>
            <a:srgbClr val="FDE53C"/>
          </p15:clr>
        </p15:guide>
        <p15:guide id="23" orient="horz" pos="1050">
          <p15:clr>
            <a:srgbClr val="5ACBF0"/>
          </p15:clr>
        </p15:guide>
        <p15:guide id="24" orient="horz" pos="1791">
          <p15:clr>
            <a:srgbClr val="5ACBF0"/>
          </p15:clr>
        </p15:guide>
        <p15:guide id="26" orient="horz" pos="2530">
          <p15:clr>
            <a:srgbClr val="5ACBF0"/>
          </p15:clr>
        </p15:guide>
        <p15:guide id="27" orient="horz" pos="2899">
          <p15:clr>
            <a:srgbClr val="5ACBF0"/>
          </p15:clr>
        </p15:guide>
        <p15:guide id="28" orient="horz" pos="3268">
          <p15:clr>
            <a:srgbClr val="5ACBF0"/>
          </p15:clr>
        </p15:guide>
        <p15:guide id="29" orient="horz" pos="3634">
          <p15:clr>
            <a:srgbClr val="FDE53C"/>
          </p15:clr>
        </p15:guide>
        <p15:guide id="30" orient="horz" pos="3979">
          <p15:clr>
            <a:srgbClr val="F26B43"/>
          </p15:clr>
        </p15:guide>
        <p15:guide id="31" orient="horz" pos="2160">
          <p15:clr>
            <a:srgbClr val="FDE53C"/>
          </p15:clr>
        </p15:guide>
        <p15:guide id="32" pos="7340">
          <p15:clr>
            <a:srgbClr val="F26B43"/>
          </p15:clr>
        </p15:guide>
        <p15:guide id="33" pos="3840">
          <p15:clr>
            <a:srgbClr val="FDE53C"/>
          </p15:clr>
        </p15:guide>
        <p15:guide id="34" orient="horz" pos="637">
          <p15:clr>
            <a:srgbClr val="C35EA4"/>
          </p15:clr>
        </p15:guide>
        <p15:guide id="35" orient="horz" pos="1128">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01.02.2026</a:t>
            </a:r>
          </a:p>
        </p:txBody>
      </p:sp>
      <p:sp>
        <p:nvSpPr>
          <p:cNvPr id="5" name="TextBox 4"/>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r>
              <a:t>Passage:</a:t>
            </a:r>
            <a:br/>
            <a:r>
              <a:t>Speaker:</a:t>
            </a:r>
            <a:br/>
            <a:r>
              <a:t>Topic:</a:t>
            </a:r>
            <a:br/>
            <a:r>
              <a:t>Response Song:</a:t>
            </a:r>
            <a:br/>
            <a:r>
              <a:t>Announcements and Closing Prayer</a:t>
            </a:r>
            <a:br/>
            <a:r>
              <a:t>Benediction</a:t>
            </a:r>
          </a:p>
        </p:txBody>
      </p:sp>
      <p:sp>
        <p:nvSpPr>
          <p:cNvPr id="7" name="TextBox 6"/>
          <p:cNvSpPr txBox="1"/>
          <p:nvPr/>
        </p:nvSpPr>
        <p:spPr>
          <a:xfrm>
            <a:off x="1219200" y="2743200"/>
            <a:ext cx="9753600" cy="3429000"/>
          </a:xfrm>
          <a:prstGeom prst="rect">
            <a:avLst/>
          </a:prstGeom>
          <a:noFill/>
        </p:spPr>
        <p:txBody>
          <a:bodyPr wrap="square">
            <a:spAutoFit/>
          </a:bodyPr>
          <a:lstStyle/>
          <a:p>
            <a:br/>
            <a:pPr algn="ctr">
              <a:defRPr sz="2000" b="0" i="0" u="none">
                <a:solidFill>
                  <a:srgbClr val="000000"/>
                </a:solidFill>
              </a:defRPr>
            </a:pPr>
            <a:r>
              <a:t>Gal 1:10-12</a:t>
            </a:r>
            <a:br/>
            <a:r>
              <a:t>Xavier Lakshmanan</a:t>
            </a:r>
            <a:br/>
            <a:r>
              <a:t>Pleasing Men or God?</a:t>
            </a:r>
            <a:br/>
            <a:r>
              <a:t>TBA</a:t>
            </a:r>
            <a:br/>
            <a:b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Just to know You and</a:t>
            </a:r>
          </a:p>
          <a:p>
            <a:pPr algn="ctr">
              <a:defRPr sz="3300" b="0"/>
            </a:pPr>
            <a:r>
              <a:t>To make You known</a:t>
            </a:r>
          </a:p>
          <a:p>
            <a:pPr algn="ctr">
              <a:defRPr sz="3300" b="0"/>
            </a:pPr>
            <a:r>
              <a:t>We lift Your name on High</a:t>
            </a:r>
          </a:p>
          <a:p>
            <a:pPr algn="ctr">
              <a:defRPr sz="3300" b="0"/>
            </a:pPr>
            <a:r>
              <a:t>Shine like the sun make darkness run and hide</a:t>
            </a:r>
          </a:p>
          <a:p>
            <a:pPr algn="ctr">
              <a:defRPr sz="33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We know we were made for so much more</a:t>
            </a:r>
          </a:p>
          <a:p>
            <a:pPr algn="ctr">
              <a:defRPr sz="3300" b="0"/>
            </a:pPr>
            <a:r>
              <a:t>Than ordinary lives</a:t>
            </a:r>
          </a:p>
          <a:p>
            <a:pPr algn="ctr">
              <a:defRPr sz="3300" b="0"/>
            </a:pPr>
            <a:r>
              <a:t>It's time for us to more than just survive</a:t>
            </a:r>
          </a:p>
          <a:p>
            <a:pPr algn="ctr">
              <a:defRPr sz="3300" b="0"/>
            </a:pPr>
            <a:r>
              <a:t>We were made to thrive</a:t>
            </a:r>
          </a:p>
          <a:p>
            <a:pPr algn="ctr">
              <a:defRPr sz="33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Joy Unspeakable, Faith Unsinkable</a:t>
            </a:r>
          </a:p>
          <a:p>
            <a:pPr algn="ctr">
              <a:defRPr sz="3300" b="0"/>
            </a:pPr>
            <a:r>
              <a:t>Love Unstoppable, Anything is possible</a:t>
            </a:r>
          </a:p>
          <a:p>
            <a:pPr algn="ctr">
              <a:defRPr sz="3300" b="0"/>
            </a:pPr>
            <a:r>
              <a:t>Joy Unspeakable, Faith Unsinkable</a:t>
            </a:r>
          </a:p>
          <a:p>
            <a:pPr algn="ctr">
              <a:defRPr sz="3300" b="0"/>
            </a:pPr>
            <a:r>
              <a:t>Love Unstoppable, Anything is possible (x2)</a:t>
            </a:r>
          </a:p>
          <a:p>
            <a:pPr algn="ctr">
              <a:defRPr sz="33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Just to know You and</a:t>
            </a:r>
          </a:p>
          <a:p>
            <a:pPr algn="ctr">
              <a:defRPr sz="3300" b="0"/>
            </a:pPr>
            <a:r>
              <a:t>To make You known</a:t>
            </a:r>
          </a:p>
          <a:p>
            <a:pPr algn="ctr">
              <a:defRPr sz="3300" b="0"/>
            </a:pPr>
            <a:r>
              <a:t>We lift Your name on High</a:t>
            </a:r>
          </a:p>
          <a:p>
            <a:pPr algn="ctr">
              <a:defRPr sz="3300" b="0"/>
            </a:pPr>
            <a:r>
              <a:t>Shine like the sun make darkness run and hide</a:t>
            </a:r>
          </a:p>
          <a:p>
            <a:pPr algn="ctr">
              <a:defRPr sz="33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We know we were made for so much more</a:t>
            </a:r>
          </a:p>
          <a:p>
            <a:pPr algn="ctr">
              <a:defRPr sz="3300" b="0"/>
            </a:pPr>
            <a:r>
              <a:t>Than ordinary lives</a:t>
            </a:r>
          </a:p>
          <a:p>
            <a:pPr algn="ctr">
              <a:defRPr sz="3300" b="0"/>
            </a:pPr>
            <a:r>
              <a:t>It's time for us to more than just survive</a:t>
            </a:r>
          </a:p>
          <a:p>
            <a:pPr algn="ctr">
              <a:defRPr sz="3300" b="0"/>
            </a:pPr>
            <a:r>
              <a:t>We were made to thrive</a:t>
            </a:r>
          </a:p>
          <a:p>
            <a:pPr algn="ctr">
              <a:defRPr sz="33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We were made to thrive</a:t>
            </a:r>
          </a:p>
          <a:p>
            <a:pPr algn="ctr">
              <a:defRPr sz="33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Jerusalem</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Jonny Robinson, Rich Thompson, Tiarne Tranter © 2014 CityAlight Music (Admin. by Integrity Music) CCLI Licence No. 5485849 . CCLI Song number: 7003218</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Him in Jerusalem</a:t>
            </a:r>
          </a:p>
          <a:p>
            <a:pPr algn="ctr">
              <a:defRPr sz="3300" b="0"/>
            </a:pPr>
            <a:r>
              <a:t>Walking where the crowds are</a:t>
            </a:r>
          </a:p>
          <a:p>
            <a:pPr algn="ctr">
              <a:defRPr sz="3300" b="0"/>
            </a:pPr>
            <a:r>
              <a:t>Once these streets had sung to Him</a:t>
            </a:r>
          </a:p>
          <a:p>
            <a:pPr algn="ctr">
              <a:defRPr sz="3300" b="0"/>
            </a:pPr>
            <a:r>
              <a:t>Now they cry for murder</a:t>
            </a:r>
          </a:p>
          <a:p>
            <a:pPr algn="ctr">
              <a:defRPr sz="33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Such a frail and lonely man</a:t>
            </a:r>
          </a:p>
          <a:p>
            <a:pPr algn="ctr">
              <a:defRPr sz="3300" b="0"/>
            </a:pPr>
            <a:r>
              <a:t>Holding up the heavy cross</a:t>
            </a:r>
          </a:p>
          <a:p>
            <a:pPr algn="ctr">
              <a:defRPr sz="3300" b="0"/>
            </a:pPr>
            <a:r>
              <a:t>See Him walking in Jerusalem</a:t>
            </a:r>
          </a:p>
          <a:p>
            <a:pPr algn="ctr">
              <a:defRPr sz="3300" b="0"/>
            </a:pPr>
            <a:r>
              <a:t>On the road to save us</a:t>
            </a:r>
          </a:p>
          <a:p>
            <a:pPr algn="ctr">
              <a:defRPr sz="3300" b="0"/>
            </a:p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him there upon the hill</a:t>
            </a:r>
          </a:p>
          <a:p>
            <a:pPr algn="ctr">
              <a:defRPr sz="3300" b="0"/>
            </a:pPr>
            <a:r>
              <a:t>Hear the scorn and laughter</a:t>
            </a:r>
          </a:p>
          <a:p>
            <a:pPr algn="ctr">
              <a:defRPr sz="3300" b="0"/>
            </a:pPr>
            <a:r>
              <a:t>Silent as a lamb he waits</a:t>
            </a:r>
          </a:p>
          <a:p>
            <a:pPr algn="ctr">
              <a:defRPr sz="3300" b="0"/>
            </a:pPr>
            <a:r>
              <a:t>Praying to the father</a:t>
            </a:r>
          </a:p>
          <a:p>
            <a:pPr algn="ctr">
              <a:defRPr sz="33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the king who made the sun</a:t>
            </a:r>
          </a:p>
          <a:p>
            <a:pPr algn="ctr">
              <a:defRPr sz="3300" b="0"/>
            </a:pPr>
            <a:r>
              <a:t>And the moon and shining stars</a:t>
            </a:r>
          </a:p>
          <a:p>
            <a:pPr algn="ctr">
              <a:defRPr sz="3300" b="0"/>
            </a:pPr>
            <a:r>
              <a:t>Let the soldiers hold and nail him down</a:t>
            </a:r>
          </a:p>
          <a:p>
            <a:pPr algn="ctr">
              <a:defRPr sz="3300" b="0"/>
            </a:pPr>
            <a:r>
              <a:t>So that he could save them</a:t>
            </a:r>
          </a:p>
          <a:p>
            <a:pPr algn="ctr">
              <a:defRPr sz="33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him there upon the cross</a:t>
            </a:r>
          </a:p>
          <a:p>
            <a:pPr algn="ctr">
              <a:defRPr sz="3300" b="0"/>
            </a:pPr>
            <a:r>
              <a:t>Now no longer breathing</a:t>
            </a:r>
          </a:p>
          <a:p>
            <a:pPr algn="ctr">
              <a:defRPr sz="3300" b="0"/>
            </a:pPr>
            <a:r>
              <a:t>Dust that formed the watching crowds</a:t>
            </a:r>
          </a:p>
          <a:p>
            <a:pPr algn="ctr">
              <a:defRPr sz="3300" b="0"/>
            </a:pPr>
            <a:r>
              <a:t>Takes the blood of Jesus</a:t>
            </a:r>
          </a:p>
          <a:p>
            <a:pPr algn="ctr">
              <a:defRPr sz="33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Feel the earth is shaking now</a:t>
            </a:r>
          </a:p>
          <a:p>
            <a:pPr algn="ctr">
              <a:defRPr sz="3300" b="0"/>
            </a:pPr>
            <a:r>
              <a:t>See the veil is split in two</a:t>
            </a:r>
          </a:p>
          <a:p>
            <a:pPr algn="ctr">
              <a:defRPr sz="3300" b="0"/>
            </a:pPr>
            <a:r>
              <a:t>And he stood before the wrath of God</a:t>
            </a:r>
          </a:p>
          <a:p>
            <a:pPr algn="ctr">
              <a:defRPr sz="3300" b="0"/>
            </a:pPr>
            <a:r>
              <a:t>Shielding sinners with his blood</a:t>
            </a:r>
          </a:p>
          <a:p>
            <a:pPr algn="ctr">
              <a:defRPr sz="33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the empty tomb today</a:t>
            </a:r>
          </a:p>
          <a:p>
            <a:pPr algn="ctr">
              <a:defRPr sz="3300" b="0"/>
            </a:pPr>
            <a:r>
              <a:t>Death could not contain him</a:t>
            </a:r>
          </a:p>
          <a:p>
            <a:pPr algn="ctr">
              <a:defRPr sz="3300" b="0"/>
            </a:pPr>
            <a:r>
              <a:t>Once the servant of the world</a:t>
            </a:r>
          </a:p>
          <a:p>
            <a:pPr algn="ctr">
              <a:defRPr sz="3300" b="0"/>
            </a:pPr>
            <a:r>
              <a:t>Now in victory reigning</a:t>
            </a:r>
          </a:p>
          <a:p>
            <a:pPr algn="ctr">
              <a:defRPr sz="33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Lift your voices to the one</a:t>
            </a:r>
          </a:p>
          <a:p>
            <a:pPr algn="ctr">
              <a:defRPr sz="3300" b="0"/>
            </a:pPr>
            <a:r>
              <a:t>Who is seated on the throne</a:t>
            </a:r>
          </a:p>
          <a:p>
            <a:pPr algn="ctr">
              <a:defRPr sz="3300" b="0"/>
            </a:pPr>
            <a:r>
              <a:t>See him in the new Jerusalem</a:t>
            </a:r>
          </a:p>
          <a:p>
            <a:pPr algn="ctr">
              <a:defRPr sz="3300" b="0"/>
            </a:pPr>
            <a:r>
              <a:t>Praise the one who saved us (x2)</a:t>
            </a:r>
          </a:p>
          <a:p>
            <a:pPr algn="ctr">
              <a:defRPr sz="3300" b="0"/>
            </a:p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Praise the one who saved us</a:t>
            </a:r>
          </a:p>
          <a:p>
            <a:pPr algn="ctr">
              <a:defRPr sz="33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Above All</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Lenny LeBlanc, Paul Baloche © 1999 Integrity's Hosanna! Music (Admin. by Integrity Music) LenSongs Publishing (Admin. by LenSongs Publishing, Inc.) CCLI Licence No. 5485849 . CCLI Song number: 2672885</a:t>
            </a: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Above all powers, above all kings</a:t>
            </a:r>
          </a:p>
          <a:p>
            <a:pPr algn="ctr">
              <a:defRPr sz="3300" b="0"/>
            </a:pPr>
            <a:r>
              <a:t>Above all nature and all created things</a:t>
            </a:r>
          </a:p>
          <a:p>
            <a:pPr algn="ctr">
              <a:defRPr sz="3300" b="0"/>
            </a:pPr>
            <a:r>
              <a:t>Above all wisdom and all the ways of man</a:t>
            </a:r>
          </a:p>
          <a:p>
            <a:pPr algn="ctr">
              <a:defRPr sz="3300" b="0"/>
            </a:pPr>
            <a:r>
              <a:t>You were here before the world began</a:t>
            </a:r>
          </a:p>
          <a:p>
            <a:pPr algn="ctr">
              <a:defRPr sz="33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Above all kingdoms, above all thrones</a:t>
            </a:r>
          </a:p>
          <a:p>
            <a:pPr algn="ctr">
              <a:defRPr sz="3300" b="0"/>
            </a:pPr>
            <a:r>
              <a:t>Above all wonders the world has ever known</a:t>
            </a:r>
          </a:p>
          <a:p>
            <a:pPr algn="ctr">
              <a:defRPr sz="3300" b="0"/>
            </a:pPr>
            <a:r>
              <a:t>Above all wealth and treasures of the earth</a:t>
            </a:r>
          </a:p>
          <a:p>
            <a:pPr algn="ctr">
              <a:defRPr sz="3300" b="0"/>
            </a:pPr>
            <a:r>
              <a:t>There's no way to measure what You're worth</a:t>
            </a:r>
          </a:p>
          <a:p>
            <a:pPr algn="ctr">
              <a:defRPr sz="33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Crucified, laid behind a stone</a:t>
            </a:r>
          </a:p>
          <a:p>
            <a:pPr algn="ctr">
              <a:defRPr sz="3300" b="0"/>
            </a:pPr>
            <a:r>
              <a:t>You lived to die, rejected and alone</a:t>
            </a:r>
          </a:p>
          <a:p>
            <a:pPr algn="ctr">
              <a:defRPr sz="3300" b="0"/>
            </a:pPr>
            <a:r>
              <a:t>Like a rose, trampled on the ground</a:t>
            </a:r>
          </a:p>
          <a:p>
            <a:pPr algn="ctr">
              <a:defRPr sz="3300" b="0"/>
            </a:pPr>
            <a:r>
              <a:t>You took the fall and thought of me, above all</a:t>
            </a:r>
          </a:p>
          <a:p>
            <a:pPr algn="ctr">
              <a:defRPr sz="33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Thrive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Mark Hall, Matthew West © 2014 Be Essential Songs (Admin. by Essential Music Publishing LLC) My Refuge Music (Admin. by Essential Music Publishing LLC) Matthew West (Combustion) (Admin. by Mushroom Music Publishing) Remaining portion is unaffiliated CCLI Licence No. 5485849 . CCLI Song number: 7006228</a:t>
            </a:r>
          </a:p>
        </p:txBody>
      </p:sp>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Above all powers, above all kings</a:t>
            </a:r>
          </a:p>
          <a:p>
            <a:pPr algn="ctr">
              <a:defRPr sz="3300" b="0"/>
            </a:pPr>
            <a:r>
              <a:t>Above all nature and all created things</a:t>
            </a:r>
          </a:p>
          <a:p>
            <a:pPr algn="ctr">
              <a:defRPr sz="3300" b="0"/>
            </a:pPr>
            <a:r>
              <a:t>Above all wisdom and all the ways of man</a:t>
            </a:r>
          </a:p>
          <a:p>
            <a:pPr algn="ctr">
              <a:defRPr sz="3300" b="0"/>
            </a:pPr>
            <a:r>
              <a:t>You were here before the world began</a:t>
            </a:r>
          </a:p>
          <a:p>
            <a:pPr algn="ctr">
              <a:defRPr sz="33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Above all kingdoms, above all thrones</a:t>
            </a:r>
          </a:p>
          <a:p>
            <a:pPr algn="ctr">
              <a:defRPr sz="3300" b="0"/>
            </a:pPr>
            <a:r>
              <a:t>Above all wonders the world has ever known</a:t>
            </a:r>
          </a:p>
          <a:p>
            <a:pPr algn="ctr">
              <a:defRPr sz="3300" b="0"/>
            </a:pPr>
            <a:r>
              <a:t>Above all wealth and treasures of the earth</a:t>
            </a:r>
          </a:p>
          <a:p>
            <a:pPr algn="ctr">
              <a:defRPr sz="3300" b="0"/>
            </a:pPr>
            <a:r>
              <a:t>There's no way to measure what You're worth</a:t>
            </a:r>
          </a:p>
          <a:p>
            <a:pPr algn="ctr">
              <a:defRPr sz="33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Crucified, laid behind a stone</a:t>
            </a:r>
          </a:p>
          <a:p>
            <a:pPr algn="ctr">
              <a:defRPr sz="3300" b="0"/>
            </a:pPr>
            <a:r>
              <a:t>You lived to die, rejected and alone</a:t>
            </a:r>
          </a:p>
          <a:p>
            <a:pPr algn="ctr">
              <a:defRPr sz="3300" b="0"/>
            </a:pPr>
            <a:r>
              <a:t>Like a rose, trampled on the ground</a:t>
            </a:r>
          </a:p>
          <a:p>
            <a:pPr algn="ctr">
              <a:defRPr sz="3300" b="0"/>
            </a:pPr>
            <a:r>
              <a:t>You took the fall and thought of me, above all (x2)</a:t>
            </a:r>
          </a:p>
          <a:p>
            <a:pPr algn="ctr">
              <a:defRPr sz="33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Like a rose, trampled on the ground</a:t>
            </a:r>
          </a:p>
          <a:p>
            <a:pPr algn="ctr">
              <a:defRPr sz="3300" b="0"/>
            </a:pPr>
            <a:r>
              <a:t>You took the fall and thought of me</a:t>
            </a:r>
          </a:p>
          <a:p>
            <a:pPr algn="ctr">
              <a:defRPr sz="3300" b="0"/>
            </a:pPr>
            <a:r>
              <a:t>Above all</a:t>
            </a:r>
          </a:p>
          <a:p>
            <a:pPr algn="ctr">
              <a:defRPr sz="33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Holy Communion</a:t>
            </a:r>
          </a:p>
        </p:txBody>
      </p:sp>
      <p:pic>
        <p:nvPicPr>
          <p:cNvPr id="3" name="Picture 2" descr="Communion.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3" name="Picture 2" descr="Bibl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Gal 1:10-12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¹⁰ Am I now trying to win the approval of human beings, or of God? Or am I trying to please people? If I were still trying to please people, I would not be a servant of Christ. </a:t>
            </a:r>
          </a:p>
          <a:p>
            <a:pPr algn="ctr">
              <a:defRPr sz="3200" b="0"/>
            </a:pPr>
            <a:r>
              <a:t>¹¹ I want you to know, brothers and sisters, that the gospel I preached is not of human origin. </a:t>
            </a: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Gal 1:10-12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¹² I did not receive it from any man, nor was I taught it; rather, I received it by revelation from Jesus Christ.</a:t>
            </a: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My Lighthouse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Chris Llewellyn, Gareth Gilkeson © 2013 Thankyou Music (Admin. by SHOUT! Music Publishing Australia) CCLI Licence No. 5485849 . CCLI Song number: 7002032</a:t>
            </a: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In my wrestling and in my doubts</a:t>
            </a:r>
          </a:p>
          <a:p>
            <a:pPr algn="ctr">
              <a:defRPr sz="3300" b="0"/>
            </a:pPr>
            <a:r>
              <a:t>In my failures You won't walk out</a:t>
            </a:r>
          </a:p>
          <a:p>
            <a:pPr algn="ctr">
              <a:defRPr sz="3300" b="0"/>
            </a:p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Here in this worn and weary land</a:t>
            </a:r>
          </a:p>
          <a:p>
            <a:pPr algn="ctr">
              <a:defRPr sz="3300" b="0"/>
            </a:pPr>
            <a:r>
              <a:t>Where many a dream has died</a:t>
            </a:r>
          </a:p>
          <a:p>
            <a:pPr algn="ctr">
              <a:defRPr sz="3300" b="0"/>
            </a:pPr>
            <a:r>
              <a:t>Like a tree planted by the water</a:t>
            </a:r>
          </a:p>
          <a:p>
            <a:pPr algn="ctr">
              <a:defRPr sz="3300" b="0"/>
            </a:pPr>
            <a:r>
              <a:t>We never will run dry</a:t>
            </a:r>
          </a:p>
          <a:p>
            <a:pPr algn="ctr">
              <a:defRPr sz="3300" b="0"/>
            </a:pP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 great love will lead me through</a:t>
            </a:r>
          </a:p>
          <a:p>
            <a:pPr algn="ctr">
              <a:defRPr sz="3300" b="0"/>
            </a:pPr>
            <a:r>
              <a:t>You are the peace in my troubled sea</a:t>
            </a:r>
          </a:p>
          <a:p>
            <a:pPr algn="ctr">
              <a:defRPr sz="3300" b="0"/>
            </a:pPr>
            <a:r>
              <a:t>You are the peace in my troubled sea</a:t>
            </a:r>
          </a:p>
          <a:p>
            <a:pPr algn="ctr">
              <a:defRPr sz="3300" b="0"/>
            </a:pP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In the silence, You won't let go</a:t>
            </a:r>
          </a:p>
          <a:p>
            <a:pPr algn="ctr">
              <a:defRPr sz="3300" b="0"/>
            </a:pPr>
            <a:r>
              <a:t>In my questions, Your truth will hold</a:t>
            </a:r>
          </a:p>
          <a:p>
            <a:pPr algn="ctr">
              <a:defRPr sz="3300" b="0"/>
            </a:pP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 great love will lead me through</a:t>
            </a:r>
          </a:p>
          <a:p>
            <a:pPr algn="ctr">
              <a:defRPr sz="3300" b="0"/>
            </a:pPr>
            <a:r>
              <a:t>You are the peace in my troubled sea</a:t>
            </a:r>
          </a:p>
          <a:p>
            <a:pPr algn="ctr">
              <a:defRPr sz="3300" b="0"/>
            </a:pPr>
            <a:r>
              <a:t>You are the peace in my troubled sea</a:t>
            </a:r>
          </a:p>
          <a:p>
            <a:pPr algn="ctr">
              <a:defRPr sz="3300" b="0"/>
            </a:pP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Shining in the darkness</a:t>
            </a:r>
          </a:p>
          <a:p>
            <a:pPr algn="ctr">
              <a:defRPr sz="3300" b="0"/>
            </a:pPr>
            <a:r>
              <a:t>I will follow You</a:t>
            </a:r>
          </a:p>
          <a:p>
            <a:pPr algn="ctr">
              <a:defRPr sz="3300" b="0"/>
            </a:pP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I will trust the promise</a:t>
            </a:r>
          </a:p>
          <a:p>
            <a:pPr algn="ctr">
              <a:defRPr sz="3300" b="0"/>
            </a:pPr>
            <a:r>
              <a:t>You will carry me safe to shore</a:t>
            </a:r>
          </a:p>
          <a:p>
            <a:pPr algn="ctr">
              <a:defRPr sz="3300" b="0"/>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Safe to shore</a:t>
            </a:r>
          </a:p>
          <a:p>
            <a:pPr algn="ctr">
              <a:defRPr sz="3300" b="0"/>
            </a:pPr>
            <a:r>
              <a:t>Safe to shore</a:t>
            </a:r>
          </a:p>
          <a:p>
            <a:pPr algn="ctr">
              <a:defRPr sz="3300" b="0"/>
            </a:pPr>
            <a:r>
              <a:t>Safe to shore</a:t>
            </a:r>
          </a:p>
          <a:p>
            <a:pPr algn="ctr">
              <a:defRPr sz="3300" b="0"/>
            </a:pP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 won't fear what tomorrow brings</a:t>
            </a:r>
          </a:p>
          <a:p>
            <a:pPr algn="ctr">
              <a:defRPr sz="3300" b="0"/>
            </a:pPr>
            <a:r>
              <a:t>With each morning I'll rise and sing</a:t>
            </a:r>
          </a:p>
          <a:p>
            <a:pPr algn="ctr">
              <a:defRPr sz="3300" b="0"/>
            </a:pP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God's love will lead me through</a:t>
            </a:r>
          </a:p>
          <a:p>
            <a:pPr algn="ctr">
              <a:defRPr sz="3300" b="0"/>
            </a:pPr>
            <a:r>
              <a:t>You are the peace in my troubled sea</a:t>
            </a:r>
          </a:p>
          <a:p>
            <a:pPr algn="ctr">
              <a:defRPr sz="3300" b="0"/>
            </a:pPr>
            <a:r>
              <a:t>You are the peace in my troubled sea</a:t>
            </a:r>
          </a:p>
          <a:p>
            <a:pPr algn="ctr">
              <a:defRPr sz="3300" b="0"/>
            </a:pP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Shining in the darkness</a:t>
            </a:r>
          </a:p>
          <a:p>
            <a:pPr algn="ctr">
              <a:defRPr sz="3300" b="0"/>
            </a:pPr>
            <a:r>
              <a:t>I will follow You</a:t>
            </a:r>
          </a:p>
          <a:p>
            <a:pPr algn="ctr">
              <a:defRPr sz="3300" b="0"/>
            </a:pP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I will trust the promise</a:t>
            </a:r>
          </a:p>
          <a:p>
            <a:pPr algn="ctr">
              <a:defRPr sz="3300" b="0"/>
            </a:pPr>
            <a:r>
              <a:t>You will carry me safe to shore</a:t>
            </a:r>
          </a:p>
          <a:p>
            <a:pPr algn="ctr">
              <a:defRPr sz="3300" b="0"/>
            </a:pP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So living water flowing through</a:t>
            </a:r>
          </a:p>
          <a:p>
            <a:pPr algn="ctr">
              <a:defRPr sz="3300" b="0"/>
            </a:pPr>
            <a:r>
              <a:t>God we thirst for more of You</a:t>
            </a:r>
          </a:p>
          <a:p>
            <a:pPr algn="ctr">
              <a:defRPr sz="3300" b="0"/>
            </a:pPr>
            <a:r>
              <a:t>Fill our hearts and flood our souls</a:t>
            </a:r>
          </a:p>
          <a:p>
            <a:pPr algn="ctr">
              <a:defRPr sz="3300" b="0"/>
            </a:pPr>
            <a:r>
              <a:t>With one desire</a:t>
            </a:r>
          </a:p>
          <a:p>
            <a:pPr algn="ctr">
              <a:defRPr sz="3300" b="0"/>
            </a:pP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Safe to shore</a:t>
            </a:r>
          </a:p>
          <a:p>
            <a:pPr algn="ctr">
              <a:defRPr sz="3300" b="0"/>
            </a:pPr>
            <a:r>
              <a:t>Safe to shore</a:t>
            </a:r>
          </a:p>
          <a:p>
            <a:pPr algn="ctr">
              <a:defRPr sz="3300" b="0"/>
            </a:pPr>
            <a:r>
              <a:t>Safe to shore</a:t>
            </a:r>
          </a:p>
          <a:p>
            <a:pPr algn="ctr">
              <a:defRPr sz="3300" b="0"/>
            </a:pPr>
          </a:p>
        </p:txBody>
      </p:sp>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Fire before us, You're the brightest</a:t>
            </a:r>
          </a:p>
          <a:p>
            <a:pPr algn="ctr">
              <a:defRPr sz="3300" b="0"/>
            </a:pPr>
            <a:r>
              <a:t>You will lead us through the storms (x4)</a:t>
            </a:r>
          </a:p>
          <a:p>
            <a:pPr algn="ctr">
              <a:defRPr sz="3300" b="0"/>
            </a:pP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Shining in the darkness</a:t>
            </a:r>
          </a:p>
          <a:p>
            <a:pPr algn="ctr">
              <a:defRPr sz="3300" b="0"/>
            </a:pPr>
            <a:r>
              <a:t>I will follow You</a:t>
            </a:r>
          </a:p>
          <a:p>
            <a:pPr algn="ctr">
              <a:defRPr sz="3300" b="0"/>
            </a:pP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I will trust the promise</a:t>
            </a:r>
          </a:p>
          <a:p>
            <a:pPr algn="ctr">
              <a:defRPr sz="3300" b="0"/>
            </a:pPr>
            <a:r>
              <a:t>You will carry me safe to shore</a:t>
            </a:r>
          </a:p>
          <a:p>
            <a:pPr algn="ctr">
              <a:defRPr sz="3300" b="0"/>
            </a:pP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Safe to shore</a:t>
            </a:r>
          </a:p>
          <a:p>
            <a:pPr algn="ctr">
              <a:defRPr sz="3300" b="0"/>
            </a:pPr>
            <a:r>
              <a:t>Safe to shore</a:t>
            </a:r>
          </a:p>
          <a:p>
            <a:pPr algn="ctr">
              <a:defRPr sz="3300" b="0"/>
            </a:pPr>
            <a:r>
              <a:t>Safe to shore</a:t>
            </a:r>
          </a:p>
          <a:p>
            <a:pPr algn="ctr">
              <a:defRPr sz="3300" b="0"/>
            </a:pP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2514600"/>
            <a:ext cx="3657600" cy="914400"/>
          </a:xfrm>
          <a:prstGeom prst="rect">
            <a:avLst/>
          </a:prstGeom>
          <a:noFill/>
        </p:spPr>
        <p:txBody>
          <a:bodyPr wrap="square" lIns="0">
            <a:spAutoFit/>
          </a:bodyPr>
          <a:lstStyle/>
          <a:p/>
          <a:p>
            <a:pPr>
              <a:defRPr sz="5000"/>
            </a:pPr>
            <a:r>
              <a:t>Offering</a:t>
            </a:r>
          </a:p>
        </p:txBody>
      </p:sp>
      <p:sp>
        <p:nvSpPr>
          <p:cNvPr id="3" name="Rounded Rectangle 2"/>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5170714" y="228600"/>
            <a:ext cx="6339840" cy="1143000"/>
          </a:xfrm>
          <a:prstGeom prst="rect">
            <a:avLst/>
          </a:prstGeom>
          <a:noFill/>
        </p:spPr>
        <p:txBody>
          <a:bodyPr wrap="square">
            <a:spAutoFit/>
          </a:bodyPr>
          <a:lstStyle/>
          <a:p/>
          <a:p>
            <a:pPr>
              <a:defRPr sz="23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4152900" y="342900"/>
            <a:ext cx="914400" cy="914400"/>
          </a:xfrm>
          <a:prstGeom prst="rect">
            <a:avLst/>
          </a:prstGeom>
        </p:spPr>
      </p:pic>
      <p:sp>
        <p:nvSpPr>
          <p:cNvPr id="6" name="Rounded Rectangle 5"/>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170714" y="1543050"/>
            <a:ext cx="6339840" cy="1143000"/>
          </a:xfrm>
          <a:prstGeom prst="rect">
            <a:avLst/>
          </a:prstGeom>
          <a:noFill/>
        </p:spPr>
        <p:txBody>
          <a:bodyPr wrap="square">
            <a:spAutoFit/>
          </a:bodyPr>
          <a:lstStyle/>
          <a:p/>
          <a:p>
            <a:pPr>
              <a:defRPr sz="23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9" name="Rounded Rectangle 8"/>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5170714" y="2857500"/>
            <a:ext cx="6339840" cy="1143000"/>
          </a:xfrm>
          <a:prstGeom prst="rect">
            <a:avLst/>
          </a:prstGeom>
          <a:noFill/>
        </p:spPr>
        <p:txBody>
          <a:bodyPr wrap="square">
            <a:spAutoFit/>
          </a:bodyPr>
          <a:lstStyle/>
          <a:p/>
          <a:p>
            <a:pPr>
              <a:defRPr sz="2300">
                <a:latin typeface="Gill Sans MT"/>
              </a:defRPr>
            </a:pPr>
            <a:r>
              <a:t>BSB: 112 - 879</a:t>
            </a:r>
          </a:p>
        </p:txBody>
      </p:sp>
      <p:pic>
        <p:nvPicPr>
          <p:cNvPr id="11" name="Picture 10" descr="bsb.png"/>
          <p:cNvPicPr>
            <a:picLocks noChangeAspect="1"/>
          </p:cNvPicPr>
          <p:nvPr/>
        </p:nvPicPr>
        <p:blipFill>
          <a:blip r:embed="rId4"/>
          <a:stretch>
            <a:fillRect/>
          </a:stretch>
        </p:blipFill>
        <p:spPr>
          <a:xfrm>
            <a:off x="4152900" y="2971800"/>
            <a:ext cx="914400" cy="914400"/>
          </a:xfrm>
          <a:prstGeom prst="rect">
            <a:avLst/>
          </a:prstGeom>
        </p:spPr>
      </p:pic>
      <p:sp>
        <p:nvSpPr>
          <p:cNvPr id="12" name="Rounded Rectangle 11"/>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5170714" y="4171950"/>
            <a:ext cx="6339840" cy="1143000"/>
          </a:xfrm>
          <a:prstGeom prst="rect">
            <a:avLst/>
          </a:prstGeom>
          <a:noFill/>
        </p:spPr>
        <p:txBody>
          <a:bodyPr wrap="square">
            <a:spAutoFit/>
          </a:bodyPr>
          <a:lstStyle/>
          <a:p/>
          <a:p>
            <a:pPr>
              <a:defRPr sz="23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4152900" y="4286250"/>
            <a:ext cx="914400" cy="914400"/>
          </a:xfrm>
          <a:prstGeom prst="rect">
            <a:avLst/>
          </a:prstGeom>
        </p:spPr>
      </p:pic>
      <p:sp>
        <p:nvSpPr>
          <p:cNvPr id="15" name="Rounded Rectangle 14"/>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5170714" y="5486400"/>
            <a:ext cx="6339840" cy="1143000"/>
          </a:xfrm>
          <a:prstGeom prst="rect">
            <a:avLst/>
          </a:prstGeom>
          <a:noFill/>
        </p:spPr>
        <p:txBody>
          <a:bodyPr wrap="square">
            <a:spAutoFit/>
          </a:bodyPr>
          <a:lstStyle/>
          <a:p/>
          <a:p>
            <a:pPr>
              <a:defRPr sz="23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Mingle time!</a:t>
            </a:r>
          </a:p>
        </p:txBody>
      </p:sp>
      <p:pic>
        <p:nvPicPr>
          <p:cNvPr id="3" name="Picture 2" descr="square_DSC_0914.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Just to know You and</a:t>
            </a:r>
          </a:p>
          <a:p>
            <a:pPr algn="ctr">
              <a:defRPr sz="3300" b="0"/>
            </a:pPr>
            <a:r>
              <a:t>To make You known</a:t>
            </a:r>
          </a:p>
          <a:p>
            <a:pPr algn="ctr">
              <a:defRPr sz="3300" b="0"/>
            </a:pPr>
            <a:r>
              <a:t>We lift Your name on High</a:t>
            </a:r>
          </a:p>
          <a:p>
            <a:pPr algn="ctr">
              <a:defRPr sz="3300" b="0"/>
            </a:pPr>
            <a:r>
              <a:t>Shine like the sun make darkness run and hide</a:t>
            </a:r>
          </a:p>
          <a:p>
            <a:pPr algn="ctr">
              <a:defRPr sz="3300" b="0"/>
            </a:p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We know we were made for so much more</a:t>
            </a:r>
          </a:p>
          <a:p>
            <a:pPr algn="ctr">
              <a:defRPr sz="3300" b="0"/>
            </a:pPr>
            <a:r>
              <a:t>Than ordinary lives</a:t>
            </a:r>
          </a:p>
          <a:p>
            <a:pPr algn="ctr">
              <a:defRPr sz="3300" b="0"/>
            </a:pPr>
            <a:r>
              <a:t>It's time for us to more than just survive</a:t>
            </a:r>
          </a:p>
          <a:p>
            <a:pPr algn="ctr">
              <a:defRPr sz="3300" b="0"/>
            </a:pPr>
            <a:r>
              <a:t>We were made to thrive</a:t>
            </a:r>
          </a:p>
          <a:p>
            <a:pPr algn="ctr">
              <a:defRPr sz="33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Into Your word we're digging deep</a:t>
            </a:r>
          </a:p>
          <a:p>
            <a:pPr algn="ctr">
              <a:defRPr sz="3300" b="0"/>
            </a:pPr>
            <a:r>
              <a:t>To know our Father's heart</a:t>
            </a:r>
          </a:p>
          <a:p>
            <a:pPr algn="ctr">
              <a:defRPr sz="3300" b="0"/>
            </a:pPr>
            <a:r>
              <a:t>Into the world we're reaching out</a:t>
            </a:r>
          </a:p>
          <a:p>
            <a:pPr algn="ctr">
              <a:defRPr sz="3300" b="0"/>
            </a:pPr>
            <a:r>
              <a:t>To show them who You are</a:t>
            </a:r>
          </a:p>
          <a:p>
            <a:pPr algn="ctr">
              <a:defRPr sz="33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So living water flowing through</a:t>
            </a:r>
          </a:p>
          <a:p>
            <a:pPr algn="ctr">
              <a:defRPr sz="3300" b="0"/>
            </a:pPr>
            <a:r>
              <a:t>God we thirst for more of You</a:t>
            </a:r>
          </a:p>
          <a:p>
            <a:pPr algn="ctr">
              <a:defRPr sz="3300" b="0"/>
            </a:pPr>
            <a:r>
              <a:t>Fill our hearts and flood our souls</a:t>
            </a:r>
          </a:p>
          <a:p>
            <a:pPr algn="ctr">
              <a:defRPr sz="3300" b="0"/>
            </a:pPr>
            <a:r>
              <a:t>With one desire</a:t>
            </a:r>
          </a:p>
          <a:p>
            <a:pPr algn="ctr">
              <a:defRPr sz="3300" b="0"/>
            </a:pPr>
          </a:p>
        </p:txBody>
      </p:sp>
    </p:spTree>
  </p:cSld>
  <p:clrMapOvr>
    <a:masterClrMapping/>
  </p:clrMapOvr>
</p:sld>
</file>

<file path=ppt/theme/theme1.xml><?xml version="1.0" encoding="utf-8"?>
<a:theme xmlns:a="http://schemas.openxmlformats.org/drawingml/2006/main" name="LeafVTI">
  <a:themeElements>
    <a:clrScheme name="Leaf">
      <a:dk1>
        <a:sysClr val="windowText" lastClr="000000"/>
      </a:dk1>
      <a:lt1>
        <a:sysClr val="window" lastClr="FFFFFF"/>
      </a:lt1>
      <a:dk2>
        <a:srgbClr val="732124"/>
      </a:dk2>
      <a:lt2>
        <a:srgbClr val="F0EDE5"/>
      </a:lt2>
      <a:accent1>
        <a:srgbClr val="D34817"/>
      </a:accent1>
      <a:accent2>
        <a:srgbClr val="A68D65"/>
      </a:accent2>
      <a:accent3>
        <a:srgbClr val="728377"/>
      </a:accent3>
      <a:accent4>
        <a:srgbClr val="B4797B"/>
      </a:accent4>
      <a:accent5>
        <a:srgbClr val="CE8439"/>
      </a:accent5>
      <a:accent6>
        <a:srgbClr val="CF3A2A"/>
      </a:accent6>
      <a:hlink>
        <a:srgbClr val="D06853"/>
      </a:hlink>
      <a:folHlink>
        <a:srgbClr val="B67779"/>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22339732_win32_SL_V4" id="{52CD7D06-EB0F-4442-B8CC-D6797E66CEC9}" vid="{71772D25-A8C7-4B89-A7D4-19332CD2B2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87FEE6A-70C7-4994-95E7-698D6AC488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A33059B-AF8D-467E-BDB3-CD063FDD209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D3A5F18C-93E4-4C3A-A312-44EF0CB57AC8}">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0</vt:i4>
      </vt:variant>
    </vt:vector>
  </HeadingPairs>
  <TitlesOfParts>
    <vt:vector size="5" baseType="lpstr">
      <vt:lpstr>Arial</vt:lpstr>
      <vt:lpstr>Avenir Next LT Pro Light</vt:lpstr>
      <vt:lpstr>Calibri</vt:lpstr>
      <vt:lpstr>Wingdings</vt:lpstr>
      <vt:lpstr>LeafVTI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2024-01-12T06:49:40Z</dcterms:created>
  <dcterms:modified xsi:type="dcterms:W3CDTF">2024-07-29T05:09:23Z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